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Gagalin" charset="1" panose="00000500000000000000"/>
      <p:regular r:id="rId26"/>
    </p:embeddedFont>
    <p:embeddedFont>
      <p:font typeface="Agrandir Bold" charset="1" panose="00000800000000000000"/>
      <p:regular r:id="rId27"/>
    </p:embeddedFont>
    <p:embeddedFont>
      <p:font typeface="Londrina Solid Heavy" charset="1" panose="00000A00000000000000"/>
      <p:regular r:id="rId28"/>
    </p:embeddedFont>
    <p:embeddedFont>
      <p:font typeface="Canva Sans Bold" charset="1" panose="020B0803030501040103"/>
      <p:regular r:id="rId29"/>
    </p:embeddedFont>
    <p:embeddedFont>
      <p:font typeface="Agrandir" charset="1" panose="00000500000000000000"/>
      <p:regular r:id="rId30"/>
    </p:embeddedFont>
    <p:embeddedFont>
      <p:font typeface="Canva Sans" charset="1" panose="020B05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pn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svg" Type="http://schemas.openxmlformats.org/officeDocument/2006/relationships/image"/><Relationship Id="rId4" Target="../media/image101.png" Type="http://schemas.openxmlformats.org/officeDocument/2006/relationships/image"/><Relationship Id="rId5" Target="../media/image10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svg" Type="http://schemas.openxmlformats.org/officeDocument/2006/relationships/image"/><Relationship Id="rId4" Target="../media/image105.png" Type="http://schemas.openxmlformats.org/officeDocument/2006/relationships/image"/><Relationship Id="rId5" Target="../media/image106.svg" Type="http://schemas.openxmlformats.org/officeDocument/2006/relationships/image"/><Relationship Id="rId6" Target="../media/image107.jpeg" Type="http://schemas.openxmlformats.org/officeDocument/2006/relationships/image"/><Relationship Id="rId7" Target="../media/image108.png" Type="http://schemas.openxmlformats.org/officeDocument/2006/relationships/image"/><Relationship Id="rId8" Target="../media/image10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svg" Type="http://schemas.openxmlformats.org/officeDocument/2006/relationships/image"/><Relationship Id="rId4" Target="../media/image112.png" Type="http://schemas.openxmlformats.org/officeDocument/2006/relationships/image"/><Relationship Id="rId5" Target="../media/image113.svg" Type="http://schemas.openxmlformats.org/officeDocument/2006/relationships/image"/><Relationship Id="rId6" Target="../media/image11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 Id="rId3" Target="../media/image116.svg" Type="http://schemas.openxmlformats.org/officeDocument/2006/relationships/image"/><Relationship Id="rId4" Target="../media/image117.png" Type="http://schemas.openxmlformats.org/officeDocument/2006/relationships/image"/><Relationship Id="rId5" Target="../media/image118.svg" Type="http://schemas.openxmlformats.org/officeDocument/2006/relationships/image"/><Relationship Id="rId6" Target="../media/image1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svg" Type="http://schemas.openxmlformats.org/officeDocument/2006/relationships/image"/><Relationship Id="rId4" Target="../media/image122.png" Type="http://schemas.openxmlformats.org/officeDocument/2006/relationships/image"/><Relationship Id="rId5" Target="../media/image123.svg" Type="http://schemas.openxmlformats.org/officeDocument/2006/relationships/image"/><Relationship Id="rId6" Target="../media/image12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 Id="rId3" Target="../media/image126.sv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 Id="rId6" Target="../media/image12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 Id="rId3" Target="../media/image126.svg" Type="http://schemas.openxmlformats.org/officeDocument/2006/relationships/image"/><Relationship Id="rId4" Target="../media/image130.png" Type="http://schemas.openxmlformats.org/officeDocument/2006/relationships/image"/><Relationship Id="rId5" Target="../media/image131.svg" Type="http://schemas.openxmlformats.org/officeDocument/2006/relationships/image"/><Relationship Id="rId6" Target="http://127.0.0.1:8000/"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2.png" Type="http://schemas.openxmlformats.org/officeDocument/2006/relationships/image"/><Relationship Id="rId3" Target="../media/image133.svg" Type="http://schemas.openxmlformats.org/officeDocument/2006/relationships/image"/><Relationship Id="rId4" Target="../media/image1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5.png" Type="http://schemas.openxmlformats.org/officeDocument/2006/relationships/image"/><Relationship Id="rId3" Target="../media/image136.sv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47.png" Type="http://schemas.openxmlformats.org/officeDocument/2006/relationships/image"/><Relationship Id="rId19" Target="../media/image48.svg" Type="http://schemas.openxmlformats.org/officeDocument/2006/relationships/image"/><Relationship Id="rId2" Target="../media/image31.png" Type="http://schemas.openxmlformats.org/officeDocument/2006/relationships/image"/><Relationship Id="rId20" Target="../media/image49.png" Type="http://schemas.openxmlformats.org/officeDocument/2006/relationships/image"/><Relationship Id="rId21" Target="../media/image50.svg" Type="http://schemas.openxmlformats.org/officeDocument/2006/relationships/image"/><Relationship Id="rId22" Target="../media/image51.png" Type="http://schemas.openxmlformats.org/officeDocument/2006/relationships/image"/><Relationship Id="rId23" Target="../media/image52.svg" Type="http://schemas.openxmlformats.org/officeDocument/2006/relationships/image"/><Relationship Id="rId24" Target="../media/image53.png" Type="http://schemas.openxmlformats.org/officeDocument/2006/relationships/image"/><Relationship Id="rId25" Target="../media/image54.svg" Type="http://schemas.openxmlformats.org/officeDocument/2006/relationships/image"/><Relationship Id="rId26" Target="../media/image55.png" Type="http://schemas.openxmlformats.org/officeDocument/2006/relationships/image"/><Relationship Id="rId27" Target="../media/image56.svg" Type="http://schemas.openxmlformats.org/officeDocument/2006/relationships/image"/><Relationship Id="rId28" Target="../media/image57.png" Type="http://schemas.openxmlformats.org/officeDocument/2006/relationships/image"/><Relationship Id="rId29" Target="../media/image58.svg" Type="http://schemas.openxmlformats.org/officeDocument/2006/relationships/image"/><Relationship Id="rId3" Target="../media/image32.svg" Type="http://schemas.openxmlformats.org/officeDocument/2006/relationships/image"/><Relationship Id="rId30" Target="../media/image59.png" Type="http://schemas.openxmlformats.org/officeDocument/2006/relationships/image"/><Relationship Id="rId31" Target="../media/image60.svg" Type="http://schemas.openxmlformats.org/officeDocument/2006/relationships/image"/><Relationship Id="rId32" Target="../media/image61.png" Type="http://schemas.openxmlformats.org/officeDocument/2006/relationships/image"/><Relationship Id="rId33" Target="../media/image62.svg" Type="http://schemas.openxmlformats.org/officeDocument/2006/relationships/image"/><Relationship Id="rId34" Target="../media/image63.png" Type="http://schemas.openxmlformats.org/officeDocument/2006/relationships/image"/><Relationship Id="rId35" Target="../media/image64.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png" Type="http://schemas.openxmlformats.org/officeDocument/2006/relationships/image"/><Relationship Id="rId3" Target="../media/image14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89.png" Type="http://schemas.openxmlformats.org/officeDocument/2006/relationships/image"/><Relationship Id="rId5" Target="../media/image9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sv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2D2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326850" y="9194797"/>
            <a:ext cx="1802625" cy="736597"/>
            <a:chOff x="0" y="0"/>
            <a:chExt cx="1802625" cy="736600"/>
          </a:xfrm>
        </p:grpSpPr>
        <p:sp>
          <p:nvSpPr>
            <p:cNvPr name="Freeform 3" id="3"/>
            <p:cNvSpPr/>
            <p:nvPr/>
          </p:nvSpPr>
          <p:spPr>
            <a:xfrm flipH="false" flipV="false" rot="0">
              <a:off x="451612" y="63500"/>
              <a:ext cx="421767" cy="609600"/>
            </a:xfrm>
            <a:custGeom>
              <a:avLst/>
              <a:gdLst/>
              <a:ahLst/>
              <a:cxnLst/>
              <a:rect r="r" b="b" t="t" l="l"/>
              <a:pathLst>
                <a:path h="609600" w="421767">
                  <a:moveTo>
                    <a:pt x="118364" y="20193"/>
                  </a:moveTo>
                  <a:lnTo>
                    <a:pt x="403987" y="300355"/>
                  </a:lnTo>
                  <a:lnTo>
                    <a:pt x="120650" y="591693"/>
                  </a:lnTo>
                  <a:lnTo>
                    <a:pt x="20193" y="490855"/>
                  </a:lnTo>
                  <a:lnTo>
                    <a:pt x="194183" y="307086"/>
                  </a:lnTo>
                  <a:lnTo>
                    <a:pt x="20193" y="125603"/>
                  </a:lnTo>
                  <a:lnTo>
                    <a:pt x="118364" y="20320"/>
                  </a:lnTo>
                  <a:close/>
                  <a:moveTo>
                    <a:pt x="116078" y="0"/>
                  </a:moveTo>
                  <a:lnTo>
                    <a:pt x="0" y="123317"/>
                  </a:lnTo>
                  <a:lnTo>
                    <a:pt x="174117" y="304800"/>
                  </a:lnTo>
                  <a:lnTo>
                    <a:pt x="2286" y="490855"/>
                  </a:lnTo>
                  <a:lnTo>
                    <a:pt x="120650" y="609600"/>
                  </a:lnTo>
                  <a:lnTo>
                    <a:pt x="120650" y="609600"/>
                  </a:lnTo>
                  <a:lnTo>
                    <a:pt x="421767" y="295783"/>
                  </a:lnTo>
                  <a:lnTo>
                    <a:pt x="116078" y="0"/>
                  </a:lnTo>
                  <a:close/>
                </a:path>
              </a:pathLst>
            </a:custGeom>
            <a:solidFill>
              <a:srgbClr val="6D597A"/>
            </a:solidFill>
          </p:spPr>
        </p:sp>
        <p:sp>
          <p:nvSpPr>
            <p:cNvPr name="Freeform 4" id="4"/>
            <p:cNvSpPr/>
            <p:nvPr/>
          </p:nvSpPr>
          <p:spPr>
            <a:xfrm flipH="false" flipV="false" rot="0">
              <a:off x="63500" y="63500"/>
              <a:ext cx="421640" cy="609600"/>
            </a:xfrm>
            <a:custGeom>
              <a:avLst/>
              <a:gdLst/>
              <a:ahLst/>
              <a:cxnLst/>
              <a:rect r="r" b="b" t="t" l="l"/>
              <a:pathLst>
                <a:path h="609600" w="421640">
                  <a:moveTo>
                    <a:pt x="116078" y="20193"/>
                  </a:moveTo>
                  <a:lnTo>
                    <a:pt x="403860" y="300355"/>
                  </a:lnTo>
                  <a:lnTo>
                    <a:pt x="120523" y="591693"/>
                  </a:lnTo>
                  <a:lnTo>
                    <a:pt x="20066" y="490855"/>
                  </a:lnTo>
                  <a:lnTo>
                    <a:pt x="191897" y="307086"/>
                  </a:lnTo>
                  <a:lnTo>
                    <a:pt x="17907" y="125476"/>
                  </a:lnTo>
                  <a:lnTo>
                    <a:pt x="116078" y="20193"/>
                  </a:lnTo>
                  <a:close/>
                  <a:moveTo>
                    <a:pt x="116078" y="0"/>
                  </a:moveTo>
                  <a:lnTo>
                    <a:pt x="0" y="123317"/>
                  </a:lnTo>
                  <a:lnTo>
                    <a:pt x="173990" y="304800"/>
                  </a:lnTo>
                  <a:lnTo>
                    <a:pt x="2286" y="490855"/>
                  </a:lnTo>
                  <a:lnTo>
                    <a:pt x="120523" y="609600"/>
                  </a:lnTo>
                  <a:lnTo>
                    <a:pt x="120523" y="609600"/>
                  </a:lnTo>
                  <a:lnTo>
                    <a:pt x="421640" y="295783"/>
                  </a:lnTo>
                  <a:lnTo>
                    <a:pt x="116078" y="0"/>
                  </a:lnTo>
                  <a:close/>
                </a:path>
              </a:pathLst>
            </a:custGeom>
            <a:solidFill>
              <a:srgbClr val="6D597A"/>
            </a:solidFill>
          </p:spPr>
        </p:sp>
        <p:sp>
          <p:nvSpPr>
            <p:cNvPr name="Freeform 5" id="5"/>
            <p:cNvSpPr/>
            <p:nvPr/>
          </p:nvSpPr>
          <p:spPr>
            <a:xfrm flipH="false" flipV="false" rot="0">
              <a:off x="1241552" y="63500"/>
              <a:ext cx="421767" cy="609600"/>
            </a:xfrm>
            <a:custGeom>
              <a:avLst/>
              <a:gdLst/>
              <a:ahLst/>
              <a:cxnLst/>
              <a:rect r="r" b="b" t="t" l="l"/>
              <a:pathLst>
                <a:path h="609600" w="421767">
                  <a:moveTo>
                    <a:pt x="116078" y="20193"/>
                  </a:moveTo>
                  <a:lnTo>
                    <a:pt x="403860" y="300355"/>
                  </a:lnTo>
                  <a:lnTo>
                    <a:pt x="120523" y="591693"/>
                  </a:lnTo>
                  <a:lnTo>
                    <a:pt x="20066" y="490855"/>
                  </a:lnTo>
                  <a:lnTo>
                    <a:pt x="191897" y="307086"/>
                  </a:lnTo>
                  <a:lnTo>
                    <a:pt x="17907" y="125603"/>
                  </a:lnTo>
                  <a:lnTo>
                    <a:pt x="116078" y="20320"/>
                  </a:lnTo>
                  <a:close/>
                  <a:moveTo>
                    <a:pt x="116078" y="0"/>
                  </a:moveTo>
                  <a:lnTo>
                    <a:pt x="0" y="123317"/>
                  </a:lnTo>
                  <a:lnTo>
                    <a:pt x="173990" y="304800"/>
                  </a:lnTo>
                  <a:lnTo>
                    <a:pt x="2286" y="490855"/>
                  </a:lnTo>
                  <a:lnTo>
                    <a:pt x="120523" y="609600"/>
                  </a:lnTo>
                  <a:lnTo>
                    <a:pt x="120523" y="609600"/>
                  </a:lnTo>
                  <a:lnTo>
                    <a:pt x="421767" y="295783"/>
                  </a:lnTo>
                  <a:lnTo>
                    <a:pt x="116078" y="0"/>
                  </a:lnTo>
                  <a:close/>
                </a:path>
              </a:pathLst>
            </a:custGeom>
            <a:solidFill>
              <a:srgbClr val="6D597A"/>
            </a:solidFill>
          </p:spPr>
        </p:sp>
        <p:sp>
          <p:nvSpPr>
            <p:cNvPr name="Freeform 6" id="6"/>
            <p:cNvSpPr/>
            <p:nvPr/>
          </p:nvSpPr>
          <p:spPr>
            <a:xfrm flipH="false" flipV="false" rot="0">
              <a:off x="853313" y="63500"/>
              <a:ext cx="421767" cy="609600"/>
            </a:xfrm>
            <a:custGeom>
              <a:avLst/>
              <a:gdLst/>
              <a:ahLst/>
              <a:cxnLst/>
              <a:rect r="r" b="b" t="t" l="l"/>
              <a:pathLst>
                <a:path h="609600" w="421767">
                  <a:moveTo>
                    <a:pt x="116078" y="20193"/>
                  </a:moveTo>
                  <a:lnTo>
                    <a:pt x="403860" y="300355"/>
                  </a:lnTo>
                  <a:lnTo>
                    <a:pt x="120523" y="591693"/>
                  </a:lnTo>
                  <a:lnTo>
                    <a:pt x="20066" y="490855"/>
                  </a:lnTo>
                  <a:lnTo>
                    <a:pt x="191897" y="307086"/>
                  </a:lnTo>
                  <a:lnTo>
                    <a:pt x="17907" y="125476"/>
                  </a:lnTo>
                  <a:lnTo>
                    <a:pt x="116078" y="20193"/>
                  </a:lnTo>
                  <a:close/>
                  <a:moveTo>
                    <a:pt x="116078" y="0"/>
                  </a:moveTo>
                  <a:lnTo>
                    <a:pt x="0" y="123317"/>
                  </a:lnTo>
                  <a:lnTo>
                    <a:pt x="174117" y="304800"/>
                  </a:lnTo>
                  <a:lnTo>
                    <a:pt x="2286" y="490855"/>
                  </a:lnTo>
                  <a:lnTo>
                    <a:pt x="120523" y="609600"/>
                  </a:lnTo>
                  <a:lnTo>
                    <a:pt x="120523" y="609600"/>
                  </a:lnTo>
                  <a:lnTo>
                    <a:pt x="421767" y="295783"/>
                  </a:lnTo>
                  <a:lnTo>
                    <a:pt x="116078" y="0"/>
                  </a:lnTo>
                  <a:close/>
                </a:path>
              </a:pathLst>
            </a:custGeom>
            <a:solidFill>
              <a:srgbClr val="6D597A"/>
            </a:solidFill>
          </p:spPr>
        </p:sp>
        <p:sp>
          <p:nvSpPr>
            <p:cNvPr name="Freeform 7" id="7"/>
            <p:cNvSpPr/>
            <p:nvPr/>
          </p:nvSpPr>
          <p:spPr>
            <a:xfrm flipH="false" flipV="false" rot="0">
              <a:off x="547624" y="65786"/>
              <a:ext cx="401701" cy="589407"/>
            </a:xfrm>
            <a:custGeom>
              <a:avLst/>
              <a:gdLst/>
              <a:ahLst/>
              <a:cxnLst/>
              <a:rect r="r" b="b" t="t" l="l"/>
              <a:pathLst>
                <a:path h="589407" w="401701">
                  <a:moveTo>
                    <a:pt x="0" y="114300"/>
                  </a:moveTo>
                  <a:lnTo>
                    <a:pt x="107061" y="0"/>
                  </a:lnTo>
                  <a:lnTo>
                    <a:pt x="401701" y="289052"/>
                  </a:lnTo>
                  <a:lnTo>
                    <a:pt x="111633" y="589407"/>
                  </a:lnTo>
                  <a:lnTo>
                    <a:pt x="2286" y="479552"/>
                  </a:lnTo>
                  <a:lnTo>
                    <a:pt x="174117" y="293497"/>
                  </a:lnTo>
                  <a:lnTo>
                    <a:pt x="0" y="114300"/>
                  </a:lnTo>
                  <a:close/>
                </a:path>
              </a:pathLst>
            </a:custGeom>
            <a:solidFill>
              <a:srgbClr val="F5CAC3"/>
            </a:solidFill>
          </p:spPr>
        </p:sp>
        <p:sp>
          <p:nvSpPr>
            <p:cNvPr name="Freeform 8" id="8"/>
            <p:cNvSpPr/>
            <p:nvPr/>
          </p:nvSpPr>
          <p:spPr>
            <a:xfrm flipH="false" flipV="false" rot="0">
              <a:off x="159385" y="65786"/>
              <a:ext cx="401701" cy="589407"/>
            </a:xfrm>
            <a:custGeom>
              <a:avLst/>
              <a:gdLst/>
              <a:ahLst/>
              <a:cxnLst/>
              <a:rect r="r" b="b" t="t" l="l"/>
              <a:pathLst>
                <a:path h="589407" w="401701">
                  <a:moveTo>
                    <a:pt x="0" y="114300"/>
                  </a:moveTo>
                  <a:lnTo>
                    <a:pt x="107061" y="0"/>
                  </a:lnTo>
                  <a:lnTo>
                    <a:pt x="401701" y="289052"/>
                  </a:lnTo>
                  <a:lnTo>
                    <a:pt x="109347" y="589407"/>
                  </a:lnTo>
                  <a:lnTo>
                    <a:pt x="0" y="479552"/>
                  </a:lnTo>
                  <a:lnTo>
                    <a:pt x="173990" y="293497"/>
                  </a:lnTo>
                  <a:lnTo>
                    <a:pt x="0" y="114173"/>
                  </a:lnTo>
                  <a:close/>
                </a:path>
              </a:pathLst>
            </a:custGeom>
            <a:solidFill>
              <a:srgbClr val="F5CAC3"/>
            </a:solidFill>
          </p:spPr>
        </p:sp>
        <p:sp>
          <p:nvSpPr>
            <p:cNvPr name="Freeform 9" id="9"/>
            <p:cNvSpPr/>
            <p:nvPr/>
          </p:nvSpPr>
          <p:spPr>
            <a:xfrm flipH="false" flipV="false" rot="0">
              <a:off x="1337564" y="65786"/>
              <a:ext cx="401701" cy="589407"/>
            </a:xfrm>
            <a:custGeom>
              <a:avLst/>
              <a:gdLst/>
              <a:ahLst/>
              <a:cxnLst/>
              <a:rect r="r" b="b" t="t" l="l"/>
              <a:pathLst>
                <a:path h="589407" w="401701">
                  <a:moveTo>
                    <a:pt x="0" y="114300"/>
                  </a:moveTo>
                  <a:lnTo>
                    <a:pt x="104902" y="0"/>
                  </a:lnTo>
                  <a:lnTo>
                    <a:pt x="401701" y="289052"/>
                  </a:lnTo>
                  <a:lnTo>
                    <a:pt x="109474" y="589407"/>
                  </a:lnTo>
                  <a:lnTo>
                    <a:pt x="127" y="479552"/>
                  </a:lnTo>
                  <a:lnTo>
                    <a:pt x="171958" y="293497"/>
                  </a:lnTo>
                  <a:lnTo>
                    <a:pt x="127" y="114173"/>
                  </a:lnTo>
                  <a:close/>
                </a:path>
              </a:pathLst>
            </a:custGeom>
            <a:solidFill>
              <a:srgbClr val="F5CAC3"/>
            </a:solidFill>
          </p:spPr>
        </p:sp>
        <p:sp>
          <p:nvSpPr>
            <p:cNvPr name="Freeform 10" id="10"/>
            <p:cNvSpPr/>
            <p:nvPr/>
          </p:nvSpPr>
          <p:spPr>
            <a:xfrm flipH="false" flipV="false" rot="0">
              <a:off x="947039" y="65786"/>
              <a:ext cx="403860" cy="589407"/>
            </a:xfrm>
            <a:custGeom>
              <a:avLst/>
              <a:gdLst/>
              <a:ahLst/>
              <a:cxnLst/>
              <a:rect r="r" b="b" t="t" l="l"/>
              <a:pathLst>
                <a:path h="589407" w="403860">
                  <a:moveTo>
                    <a:pt x="0" y="114300"/>
                  </a:moveTo>
                  <a:lnTo>
                    <a:pt x="107061" y="0"/>
                  </a:lnTo>
                  <a:lnTo>
                    <a:pt x="403860" y="289052"/>
                  </a:lnTo>
                  <a:lnTo>
                    <a:pt x="111633" y="589407"/>
                  </a:lnTo>
                  <a:lnTo>
                    <a:pt x="2286" y="479552"/>
                  </a:lnTo>
                  <a:lnTo>
                    <a:pt x="173990" y="293497"/>
                  </a:lnTo>
                  <a:lnTo>
                    <a:pt x="0" y="114300"/>
                  </a:lnTo>
                  <a:close/>
                </a:path>
              </a:pathLst>
            </a:custGeom>
            <a:solidFill>
              <a:srgbClr val="F5CAC3"/>
            </a:solidFill>
          </p:spPr>
        </p:sp>
      </p:grpSp>
      <p:sp>
        <p:nvSpPr>
          <p:cNvPr name="Freeform 11" id="11"/>
          <p:cNvSpPr/>
          <p:nvPr/>
        </p:nvSpPr>
        <p:spPr>
          <a:xfrm flipH="false" flipV="false" rot="0">
            <a:off x="12103103" y="800100"/>
            <a:ext cx="5156197" cy="3746497"/>
          </a:xfrm>
          <a:custGeom>
            <a:avLst/>
            <a:gdLst/>
            <a:ahLst/>
            <a:cxnLst/>
            <a:rect r="r" b="b" t="t" l="l"/>
            <a:pathLst>
              <a:path h="3746497" w="5156197">
                <a:moveTo>
                  <a:pt x="0" y="0"/>
                </a:moveTo>
                <a:lnTo>
                  <a:pt x="5156197" y="0"/>
                </a:lnTo>
                <a:lnTo>
                  <a:pt x="5156197" y="3746497"/>
                </a:lnTo>
                <a:lnTo>
                  <a:pt x="0" y="3746497"/>
                </a:lnTo>
                <a:lnTo>
                  <a:pt x="0" y="0"/>
                </a:lnTo>
                <a:close/>
              </a:path>
            </a:pathLst>
          </a:custGeom>
          <a:blipFill>
            <a:blip r:embed="rId2"/>
            <a:stretch>
              <a:fillRect l="0" t="0" r="0" b="0"/>
            </a:stretch>
          </a:blipFill>
        </p:spPr>
      </p:sp>
      <p:sp>
        <p:nvSpPr>
          <p:cNvPr name="Freeform 12" id="12"/>
          <p:cNvSpPr/>
          <p:nvPr/>
        </p:nvSpPr>
        <p:spPr>
          <a:xfrm flipH="false" flipV="false" rot="0">
            <a:off x="12103103" y="1193797"/>
            <a:ext cx="5156197" cy="3352800"/>
          </a:xfrm>
          <a:custGeom>
            <a:avLst/>
            <a:gdLst/>
            <a:ahLst/>
            <a:cxnLst/>
            <a:rect r="r" b="b" t="t" l="l"/>
            <a:pathLst>
              <a:path h="3352800" w="5156197">
                <a:moveTo>
                  <a:pt x="0" y="0"/>
                </a:moveTo>
                <a:lnTo>
                  <a:pt x="5156197" y="0"/>
                </a:lnTo>
                <a:lnTo>
                  <a:pt x="5156197" y="3352800"/>
                </a:lnTo>
                <a:lnTo>
                  <a:pt x="0" y="3352800"/>
                </a:lnTo>
                <a:lnTo>
                  <a:pt x="0" y="0"/>
                </a:lnTo>
                <a:close/>
              </a:path>
            </a:pathLst>
          </a:custGeom>
          <a:blipFill>
            <a:blip r:embed="rId3"/>
            <a:stretch>
              <a:fillRect l="0" t="0" r="0" b="0"/>
            </a:stretch>
          </a:blipFill>
        </p:spPr>
      </p:sp>
      <p:sp>
        <p:nvSpPr>
          <p:cNvPr name="Freeform 13" id="13"/>
          <p:cNvSpPr/>
          <p:nvPr/>
        </p:nvSpPr>
        <p:spPr>
          <a:xfrm flipH="false" flipV="false" rot="0">
            <a:off x="12103103" y="1155697"/>
            <a:ext cx="3670297" cy="2755897"/>
          </a:xfrm>
          <a:custGeom>
            <a:avLst/>
            <a:gdLst/>
            <a:ahLst/>
            <a:cxnLst/>
            <a:rect r="r" b="b" t="t" l="l"/>
            <a:pathLst>
              <a:path h="2755897" w="3670297">
                <a:moveTo>
                  <a:pt x="0" y="0"/>
                </a:moveTo>
                <a:lnTo>
                  <a:pt x="3670297" y="0"/>
                </a:lnTo>
                <a:lnTo>
                  <a:pt x="3670297" y="2755897"/>
                </a:lnTo>
                <a:lnTo>
                  <a:pt x="0" y="2755897"/>
                </a:lnTo>
                <a:lnTo>
                  <a:pt x="0" y="0"/>
                </a:lnTo>
                <a:close/>
              </a:path>
            </a:pathLst>
          </a:custGeom>
          <a:blipFill>
            <a:blip r:embed="rId4"/>
            <a:stretch>
              <a:fillRect l="0" t="0" r="0" b="0"/>
            </a:stretch>
          </a:blipFill>
        </p:spPr>
      </p:sp>
      <p:sp>
        <p:nvSpPr>
          <p:cNvPr name="Freeform 14" id="14"/>
          <p:cNvSpPr/>
          <p:nvPr/>
        </p:nvSpPr>
        <p:spPr>
          <a:xfrm flipH="false" flipV="false" rot="0">
            <a:off x="13017503" y="914400"/>
            <a:ext cx="3200400" cy="2057400"/>
          </a:xfrm>
          <a:custGeom>
            <a:avLst/>
            <a:gdLst/>
            <a:ahLst/>
            <a:cxnLst/>
            <a:rect r="r" b="b" t="t" l="l"/>
            <a:pathLst>
              <a:path h="2057400" w="3200400">
                <a:moveTo>
                  <a:pt x="0" y="0"/>
                </a:moveTo>
                <a:lnTo>
                  <a:pt x="3200400" y="0"/>
                </a:lnTo>
                <a:lnTo>
                  <a:pt x="3200400" y="2057400"/>
                </a:lnTo>
                <a:lnTo>
                  <a:pt x="0" y="2057400"/>
                </a:lnTo>
                <a:lnTo>
                  <a:pt x="0" y="0"/>
                </a:lnTo>
                <a:close/>
              </a:path>
            </a:pathLst>
          </a:custGeom>
          <a:blipFill>
            <a:blip r:embed="rId5"/>
            <a:stretch>
              <a:fillRect l="0" t="0" r="0" b="0"/>
            </a:stretch>
          </a:blipFill>
        </p:spPr>
      </p:sp>
      <p:sp>
        <p:nvSpPr>
          <p:cNvPr name="Freeform 15" id="15"/>
          <p:cNvSpPr/>
          <p:nvPr/>
        </p:nvSpPr>
        <p:spPr>
          <a:xfrm flipH="false" flipV="false" rot="0">
            <a:off x="12103103" y="800100"/>
            <a:ext cx="4051297" cy="3746497"/>
          </a:xfrm>
          <a:custGeom>
            <a:avLst/>
            <a:gdLst/>
            <a:ahLst/>
            <a:cxnLst/>
            <a:rect r="r" b="b" t="t" l="l"/>
            <a:pathLst>
              <a:path h="3746497" w="4051297">
                <a:moveTo>
                  <a:pt x="0" y="0"/>
                </a:moveTo>
                <a:lnTo>
                  <a:pt x="4051297" y="0"/>
                </a:lnTo>
                <a:lnTo>
                  <a:pt x="4051297" y="3746497"/>
                </a:lnTo>
                <a:lnTo>
                  <a:pt x="0" y="3746497"/>
                </a:lnTo>
                <a:lnTo>
                  <a:pt x="0" y="0"/>
                </a:lnTo>
                <a:close/>
              </a:path>
            </a:pathLst>
          </a:custGeom>
          <a:blipFill>
            <a:blip r:embed="rId6"/>
            <a:stretch>
              <a:fillRect l="0" t="0" r="0" b="0"/>
            </a:stretch>
          </a:blipFill>
        </p:spPr>
      </p:sp>
      <p:sp>
        <p:nvSpPr>
          <p:cNvPr name="Freeform 16" id="16"/>
          <p:cNvSpPr/>
          <p:nvPr/>
        </p:nvSpPr>
        <p:spPr>
          <a:xfrm flipH="false" flipV="false" rot="0">
            <a:off x="12954000" y="1612897"/>
            <a:ext cx="3213097" cy="1104900"/>
          </a:xfrm>
          <a:custGeom>
            <a:avLst/>
            <a:gdLst/>
            <a:ahLst/>
            <a:cxnLst/>
            <a:rect r="r" b="b" t="t" l="l"/>
            <a:pathLst>
              <a:path h="1104900" w="3213097">
                <a:moveTo>
                  <a:pt x="0" y="0"/>
                </a:moveTo>
                <a:lnTo>
                  <a:pt x="3213097" y="0"/>
                </a:lnTo>
                <a:lnTo>
                  <a:pt x="3213097" y="1104900"/>
                </a:lnTo>
                <a:lnTo>
                  <a:pt x="0" y="1104900"/>
                </a:lnTo>
                <a:lnTo>
                  <a:pt x="0" y="0"/>
                </a:lnTo>
                <a:close/>
              </a:path>
            </a:pathLst>
          </a:custGeom>
          <a:blipFill>
            <a:blip r:embed="rId7"/>
            <a:stretch>
              <a:fillRect l="0" t="0" r="0" b="0"/>
            </a:stretch>
          </a:blipFill>
        </p:spPr>
      </p:sp>
      <p:sp>
        <p:nvSpPr>
          <p:cNvPr name="Freeform 17" id="17"/>
          <p:cNvSpPr/>
          <p:nvPr/>
        </p:nvSpPr>
        <p:spPr>
          <a:xfrm flipH="false" flipV="false" rot="0">
            <a:off x="12103103" y="800100"/>
            <a:ext cx="5156197" cy="3746497"/>
          </a:xfrm>
          <a:custGeom>
            <a:avLst/>
            <a:gdLst/>
            <a:ahLst/>
            <a:cxnLst/>
            <a:rect r="r" b="b" t="t" l="l"/>
            <a:pathLst>
              <a:path h="3746497" w="5156197">
                <a:moveTo>
                  <a:pt x="0" y="0"/>
                </a:moveTo>
                <a:lnTo>
                  <a:pt x="5156197" y="0"/>
                </a:lnTo>
                <a:lnTo>
                  <a:pt x="5156197" y="3746497"/>
                </a:lnTo>
                <a:lnTo>
                  <a:pt x="0" y="3746497"/>
                </a:lnTo>
                <a:lnTo>
                  <a:pt x="0" y="0"/>
                </a:lnTo>
                <a:close/>
              </a:path>
            </a:pathLst>
          </a:custGeom>
          <a:blipFill>
            <a:blip r:embed="rId8"/>
            <a:stretch>
              <a:fillRect l="0" t="0" r="0" b="0"/>
            </a:stretch>
          </a:blipFill>
        </p:spPr>
      </p:sp>
      <p:sp>
        <p:nvSpPr>
          <p:cNvPr name="Freeform 18" id="18"/>
          <p:cNvSpPr/>
          <p:nvPr/>
        </p:nvSpPr>
        <p:spPr>
          <a:xfrm flipH="false" flipV="false" rot="0">
            <a:off x="12103103" y="1498597"/>
            <a:ext cx="3670297" cy="2412997"/>
          </a:xfrm>
          <a:custGeom>
            <a:avLst/>
            <a:gdLst/>
            <a:ahLst/>
            <a:cxnLst/>
            <a:rect r="r" b="b" t="t" l="l"/>
            <a:pathLst>
              <a:path h="2412997" w="3670297">
                <a:moveTo>
                  <a:pt x="0" y="0"/>
                </a:moveTo>
                <a:lnTo>
                  <a:pt x="3670297" y="0"/>
                </a:lnTo>
                <a:lnTo>
                  <a:pt x="3670297" y="2412997"/>
                </a:lnTo>
                <a:lnTo>
                  <a:pt x="0" y="2412997"/>
                </a:lnTo>
                <a:lnTo>
                  <a:pt x="0" y="0"/>
                </a:lnTo>
                <a:close/>
              </a:path>
            </a:pathLst>
          </a:custGeom>
          <a:blipFill>
            <a:blip r:embed="rId9"/>
            <a:stretch>
              <a:fillRect l="0" t="0" r="0" b="0"/>
            </a:stretch>
          </a:blipFill>
        </p:spPr>
      </p:sp>
      <p:sp>
        <p:nvSpPr>
          <p:cNvPr name="Freeform 19" id="19"/>
          <p:cNvSpPr/>
          <p:nvPr/>
        </p:nvSpPr>
        <p:spPr>
          <a:xfrm flipH="false" flipV="false" rot="0">
            <a:off x="12471397" y="1612897"/>
            <a:ext cx="4787903" cy="2933700"/>
          </a:xfrm>
          <a:custGeom>
            <a:avLst/>
            <a:gdLst/>
            <a:ahLst/>
            <a:cxnLst/>
            <a:rect r="r" b="b" t="t" l="l"/>
            <a:pathLst>
              <a:path h="2933700" w="4787903">
                <a:moveTo>
                  <a:pt x="0" y="0"/>
                </a:moveTo>
                <a:lnTo>
                  <a:pt x="4787903" y="0"/>
                </a:lnTo>
                <a:lnTo>
                  <a:pt x="4787903" y="2933700"/>
                </a:lnTo>
                <a:lnTo>
                  <a:pt x="0" y="2933700"/>
                </a:lnTo>
                <a:lnTo>
                  <a:pt x="0" y="0"/>
                </a:lnTo>
                <a:close/>
              </a:path>
            </a:pathLst>
          </a:custGeom>
          <a:blipFill>
            <a:blip r:embed="rId10"/>
            <a:stretch>
              <a:fillRect l="0" t="0" r="0" b="0"/>
            </a:stretch>
          </a:blipFill>
        </p:spPr>
      </p:sp>
      <p:sp>
        <p:nvSpPr>
          <p:cNvPr name="Freeform 20" id="20"/>
          <p:cNvSpPr/>
          <p:nvPr/>
        </p:nvSpPr>
        <p:spPr>
          <a:xfrm flipH="false" flipV="false" rot="0">
            <a:off x="12103103" y="800100"/>
            <a:ext cx="3987803" cy="3746497"/>
          </a:xfrm>
          <a:custGeom>
            <a:avLst/>
            <a:gdLst/>
            <a:ahLst/>
            <a:cxnLst/>
            <a:rect r="r" b="b" t="t" l="l"/>
            <a:pathLst>
              <a:path h="3746497" w="3987803">
                <a:moveTo>
                  <a:pt x="0" y="0"/>
                </a:moveTo>
                <a:lnTo>
                  <a:pt x="3987803" y="0"/>
                </a:lnTo>
                <a:lnTo>
                  <a:pt x="3987803" y="3746497"/>
                </a:lnTo>
                <a:lnTo>
                  <a:pt x="0" y="3746497"/>
                </a:lnTo>
                <a:lnTo>
                  <a:pt x="0" y="0"/>
                </a:lnTo>
                <a:close/>
              </a:path>
            </a:pathLst>
          </a:custGeom>
          <a:blipFill>
            <a:blip r:embed="rId11"/>
            <a:stretch>
              <a:fillRect l="0" t="0" r="0" b="0"/>
            </a:stretch>
          </a:blipFill>
        </p:spPr>
      </p:sp>
      <p:sp>
        <p:nvSpPr>
          <p:cNvPr name="Freeform 21" id="21"/>
          <p:cNvSpPr/>
          <p:nvPr/>
        </p:nvSpPr>
        <p:spPr>
          <a:xfrm flipH="false" flipV="false" rot="0">
            <a:off x="12433297" y="1295400"/>
            <a:ext cx="4610100" cy="2362200"/>
          </a:xfrm>
          <a:custGeom>
            <a:avLst/>
            <a:gdLst/>
            <a:ahLst/>
            <a:cxnLst/>
            <a:rect r="r" b="b" t="t" l="l"/>
            <a:pathLst>
              <a:path h="2362200" w="4610100">
                <a:moveTo>
                  <a:pt x="0" y="0"/>
                </a:moveTo>
                <a:lnTo>
                  <a:pt x="4610100" y="0"/>
                </a:lnTo>
                <a:lnTo>
                  <a:pt x="4610100" y="2362200"/>
                </a:lnTo>
                <a:lnTo>
                  <a:pt x="0" y="2362200"/>
                </a:lnTo>
                <a:lnTo>
                  <a:pt x="0" y="0"/>
                </a:lnTo>
                <a:close/>
              </a:path>
            </a:pathLst>
          </a:custGeom>
          <a:blipFill>
            <a:blip r:embed="rId12"/>
            <a:stretch>
              <a:fillRect l="0" t="0" r="0" b="0"/>
            </a:stretch>
          </a:blipFill>
        </p:spPr>
      </p:sp>
      <p:sp>
        <p:nvSpPr>
          <p:cNvPr name="Freeform 22" id="22"/>
          <p:cNvSpPr/>
          <p:nvPr/>
        </p:nvSpPr>
        <p:spPr>
          <a:xfrm flipH="false" flipV="false" rot="0">
            <a:off x="13030200" y="927097"/>
            <a:ext cx="3035303" cy="2654303"/>
          </a:xfrm>
          <a:custGeom>
            <a:avLst/>
            <a:gdLst/>
            <a:ahLst/>
            <a:cxnLst/>
            <a:rect r="r" b="b" t="t" l="l"/>
            <a:pathLst>
              <a:path h="2654303" w="3035303">
                <a:moveTo>
                  <a:pt x="0" y="0"/>
                </a:moveTo>
                <a:lnTo>
                  <a:pt x="3035303" y="0"/>
                </a:lnTo>
                <a:lnTo>
                  <a:pt x="3035303" y="2654303"/>
                </a:lnTo>
                <a:lnTo>
                  <a:pt x="0" y="2654303"/>
                </a:lnTo>
                <a:lnTo>
                  <a:pt x="0" y="0"/>
                </a:lnTo>
                <a:close/>
              </a:path>
            </a:pathLst>
          </a:custGeom>
          <a:blipFill>
            <a:blip r:embed="rId13"/>
            <a:stretch>
              <a:fillRect l="0" t="0" r="0" b="0"/>
            </a:stretch>
          </a:blipFill>
        </p:spPr>
      </p:sp>
      <p:sp>
        <p:nvSpPr>
          <p:cNvPr name="Freeform 23" id="23"/>
          <p:cNvSpPr/>
          <p:nvPr/>
        </p:nvSpPr>
        <p:spPr>
          <a:xfrm flipH="false" flipV="false" rot="0">
            <a:off x="-63503" y="-63503"/>
            <a:ext cx="3345351" cy="4107218"/>
          </a:xfrm>
          <a:custGeom>
            <a:avLst/>
            <a:gdLst/>
            <a:ahLst/>
            <a:cxnLst/>
            <a:rect r="r" b="b" t="t" l="l"/>
            <a:pathLst>
              <a:path h="4107218" w="3345351">
                <a:moveTo>
                  <a:pt x="0" y="0"/>
                </a:moveTo>
                <a:lnTo>
                  <a:pt x="3345351" y="0"/>
                </a:lnTo>
                <a:lnTo>
                  <a:pt x="3345351" y="4107218"/>
                </a:lnTo>
                <a:lnTo>
                  <a:pt x="0" y="41072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965244" y="7825778"/>
            <a:ext cx="2848908" cy="1799530"/>
          </a:xfrm>
          <a:custGeom>
            <a:avLst/>
            <a:gdLst/>
            <a:ahLst/>
            <a:cxnLst/>
            <a:rect r="r" b="b" t="t" l="l"/>
            <a:pathLst>
              <a:path h="1799530" w="2848908">
                <a:moveTo>
                  <a:pt x="0" y="0"/>
                </a:moveTo>
                <a:lnTo>
                  <a:pt x="2848909" y="0"/>
                </a:lnTo>
                <a:lnTo>
                  <a:pt x="2848909" y="1799530"/>
                </a:lnTo>
                <a:lnTo>
                  <a:pt x="0" y="17995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3407959" y="728377"/>
            <a:ext cx="11215583" cy="7066798"/>
          </a:xfrm>
          <a:custGeom>
            <a:avLst/>
            <a:gdLst/>
            <a:ahLst/>
            <a:cxnLst/>
            <a:rect r="r" b="b" t="t" l="l"/>
            <a:pathLst>
              <a:path h="7066798" w="11215583">
                <a:moveTo>
                  <a:pt x="0" y="0"/>
                </a:moveTo>
                <a:lnTo>
                  <a:pt x="11215583" y="0"/>
                </a:lnTo>
                <a:lnTo>
                  <a:pt x="11215583" y="7066797"/>
                </a:lnTo>
                <a:lnTo>
                  <a:pt x="0" y="706679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6" id="26"/>
          <p:cNvSpPr/>
          <p:nvPr/>
        </p:nvSpPr>
        <p:spPr>
          <a:xfrm flipH="false" flipV="false" rot="0">
            <a:off x="15120137" y="6656575"/>
            <a:ext cx="1111491" cy="1200731"/>
          </a:xfrm>
          <a:custGeom>
            <a:avLst/>
            <a:gdLst/>
            <a:ahLst/>
            <a:cxnLst/>
            <a:rect r="r" b="b" t="t" l="l"/>
            <a:pathLst>
              <a:path h="1200731" w="1111491">
                <a:moveTo>
                  <a:pt x="0" y="0"/>
                </a:moveTo>
                <a:lnTo>
                  <a:pt x="1111492" y="0"/>
                </a:lnTo>
                <a:lnTo>
                  <a:pt x="1111492" y="1200731"/>
                </a:lnTo>
                <a:lnTo>
                  <a:pt x="0" y="120073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7" id="27"/>
          <p:cNvSpPr/>
          <p:nvPr/>
        </p:nvSpPr>
        <p:spPr>
          <a:xfrm flipH="false" flipV="false" rot="0">
            <a:off x="15345270" y="8321402"/>
            <a:ext cx="912714" cy="965835"/>
          </a:xfrm>
          <a:custGeom>
            <a:avLst/>
            <a:gdLst/>
            <a:ahLst/>
            <a:cxnLst/>
            <a:rect r="r" b="b" t="t" l="l"/>
            <a:pathLst>
              <a:path h="965835" w="912714">
                <a:moveTo>
                  <a:pt x="0" y="0"/>
                </a:moveTo>
                <a:lnTo>
                  <a:pt x="912714" y="0"/>
                </a:lnTo>
                <a:lnTo>
                  <a:pt x="912714" y="965835"/>
                </a:lnTo>
                <a:lnTo>
                  <a:pt x="0" y="96583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8" id="28"/>
          <p:cNvSpPr/>
          <p:nvPr/>
        </p:nvSpPr>
        <p:spPr>
          <a:xfrm flipH="false" flipV="false" rot="0">
            <a:off x="15797146" y="9820856"/>
            <a:ext cx="817816" cy="466144"/>
          </a:xfrm>
          <a:custGeom>
            <a:avLst/>
            <a:gdLst/>
            <a:ahLst/>
            <a:cxnLst/>
            <a:rect r="r" b="b" t="t" l="l"/>
            <a:pathLst>
              <a:path h="466144" w="817816">
                <a:moveTo>
                  <a:pt x="0" y="0"/>
                </a:moveTo>
                <a:lnTo>
                  <a:pt x="817816" y="0"/>
                </a:lnTo>
                <a:lnTo>
                  <a:pt x="817816" y="466144"/>
                </a:lnTo>
                <a:lnTo>
                  <a:pt x="0" y="4661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9" id="29"/>
          <p:cNvSpPr/>
          <p:nvPr/>
        </p:nvSpPr>
        <p:spPr>
          <a:xfrm flipH="false" flipV="false" rot="0">
            <a:off x="16661606" y="6175877"/>
            <a:ext cx="1198702" cy="1131770"/>
          </a:xfrm>
          <a:custGeom>
            <a:avLst/>
            <a:gdLst/>
            <a:ahLst/>
            <a:cxnLst/>
            <a:rect r="r" b="b" t="t" l="l"/>
            <a:pathLst>
              <a:path h="1131770" w="1198702">
                <a:moveTo>
                  <a:pt x="0" y="0"/>
                </a:moveTo>
                <a:lnTo>
                  <a:pt x="1198702" y="0"/>
                </a:lnTo>
                <a:lnTo>
                  <a:pt x="1198702" y="1131770"/>
                </a:lnTo>
                <a:lnTo>
                  <a:pt x="0" y="113177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30" id="30"/>
          <p:cNvSpPr/>
          <p:nvPr/>
        </p:nvSpPr>
        <p:spPr>
          <a:xfrm flipH="false" flipV="false" rot="0">
            <a:off x="16809672" y="8144094"/>
            <a:ext cx="935031" cy="822769"/>
          </a:xfrm>
          <a:custGeom>
            <a:avLst/>
            <a:gdLst/>
            <a:ahLst/>
            <a:cxnLst/>
            <a:rect r="r" b="b" t="t" l="l"/>
            <a:pathLst>
              <a:path h="822769" w="935031">
                <a:moveTo>
                  <a:pt x="0" y="0"/>
                </a:moveTo>
                <a:lnTo>
                  <a:pt x="935032" y="0"/>
                </a:lnTo>
                <a:lnTo>
                  <a:pt x="935032" y="822770"/>
                </a:lnTo>
                <a:lnTo>
                  <a:pt x="0" y="82277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31" id="31"/>
          <p:cNvSpPr/>
          <p:nvPr/>
        </p:nvSpPr>
        <p:spPr>
          <a:xfrm flipH="false" flipV="false" rot="0">
            <a:off x="17209237" y="9613783"/>
            <a:ext cx="1030357" cy="673217"/>
          </a:xfrm>
          <a:custGeom>
            <a:avLst/>
            <a:gdLst/>
            <a:ahLst/>
            <a:cxnLst/>
            <a:rect r="r" b="b" t="t" l="l"/>
            <a:pathLst>
              <a:path h="673217" w="1030357">
                <a:moveTo>
                  <a:pt x="0" y="0"/>
                </a:moveTo>
                <a:lnTo>
                  <a:pt x="1030357" y="0"/>
                </a:lnTo>
                <a:lnTo>
                  <a:pt x="1030357" y="673217"/>
                </a:lnTo>
                <a:lnTo>
                  <a:pt x="0" y="67321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32" id="32"/>
          <p:cNvSpPr txBox="true"/>
          <p:nvPr/>
        </p:nvSpPr>
        <p:spPr>
          <a:xfrm rot="0">
            <a:off x="4341657" y="4170950"/>
            <a:ext cx="9818741" cy="3395701"/>
          </a:xfrm>
          <a:prstGeom prst="rect">
            <a:avLst/>
          </a:prstGeom>
        </p:spPr>
        <p:txBody>
          <a:bodyPr anchor="t" rtlCol="false" tIns="0" lIns="0" bIns="0" rIns="0">
            <a:spAutoFit/>
          </a:bodyPr>
          <a:lstStyle/>
          <a:p>
            <a:pPr algn="ctr">
              <a:lnSpc>
                <a:spcPts val="13276"/>
              </a:lnSpc>
            </a:pPr>
            <a:r>
              <a:rPr lang="en-US" sz="11656">
                <a:solidFill>
                  <a:srgbClr val="A2272C"/>
                </a:solidFill>
                <a:latin typeface="Gagalin"/>
                <a:ea typeface="Gagalin"/>
                <a:cs typeface="Gagalin"/>
                <a:sym typeface="Gagalin"/>
              </a:rPr>
              <a:t>BLOOD GROUP IDENTIFICATION </a:t>
            </a:r>
          </a:p>
        </p:txBody>
      </p:sp>
      <p:sp>
        <p:nvSpPr>
          <p:cNvPr name="TextBox 33" id="33"/>
          <p:cNvSpPr txBox="true"/>
          <p:nvPr/>
        </p:nvSpPr>
        <p:spPr>
          <a:xfrm rot="0">
            <a:off x="8248355" y="2003327"/>
            <a:ext cx="2152383" cy="860431"/>
          </a:xfrm>
          <a:prstGeom prst="rect">
            <a:avLst/>
          </a:prstGeom>
        </p:spPr>
        <p:txBody>
          <a:bodyPr anchor="t" rtlCol="false" tIns="0" lIns="0" bIns="0" rIns="0">
            <a:spAutoFit/>
          </a:bodyPr>
          <a:lstStyle/>
          <a:p>
            <a:pPr algn="l">
              <a:lnSpc>
                <a:spcPts val="6147"/>
              </a:lnSpc>
            </a:pPr>
            <a:r>
              <a:rPr lang="en-US" b="true" sz="4391">
                <a:solidFill>
                  <a:srgbClr val="FFFFFF"/>
                </a:solidFill>
                <a:latin typeface="Agrandir Bold"/>
                <a:ea typeface="Agrandir Bold"/>
                <a:cs typeface="Agrandir Bold"/>
                <a:sym typeface="Agrandir Bold"/>
              </a:rPr>
              <a:t>TEAM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299618" y="-63503"/>
            <a:ext cx="7057882" cy="4692148"/>
          </a:xfrm>
          <a:custGeom>
            <a:avLst/>
            <a:gdLst/>
            <a:ahLst/>
            <a:cxnLst/>
            <a:rect r="r" b="b" t="t" l="l"/>
            <a:pathLst>
              <a:path h="4692148" w="7057882">
                <a:moveTo>
                  <a:pt x="0" y="0"/>
                </a:moveTo>
                <a:lnTo>
                  <a:pt x="7057883" y="0"/>
                </a:lnTo>
                <a:lnTo>
                  <a:pt x="7057883" y="4692148"/>
                </a:lnTo>
                <a:lnTo>
                  <a:pt x="0" y="4692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98925" y="-63503"/>
            <a:ext cx="11252568" cy="10413997"/>
          </a:xfrm>
          <a:custGeom>
            <a:avLst/>
            <a:gdLst/>
            <a:ahLst/>
            <a:cxnLst/>
            <a:rect r="r" b="b" t="t" l="l"/>
            <a:pathLst>
              <a:path h="10413997" w="11252568">
                <a:moveTo>
                  <a:pt x="0" y="0"/>
                </a:moveTo>
                <a:lnTo>
                  <a:pt x="11252569" y="0"/>
                </a:lnTo>
                <a:lnTo>
                  <a:pt x="11252569"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44656" y="5020180"/>
            <a:ext cx="7208530" cy="2220192"/>
          </a:xfrm>
          <a:prstGeom prst="rect">
            <a:avLst/>
          </a:prstGeom>
        </p:spPr>
        <p:txBody>
          <a:bodyPr anchor="t" rtlCol="false" tIns="0" lIns="0" bIns="0" rIns="0">
            <a:spAutoFit/>
          </a:bodyPr>
          <a:lstStyle/>
          <a:p>
            <a:pPr algn="l">
              <a:lnSpc>
                <a:spcPts val="4229"/>
              </a:lnSpc>
            </a:pPr>
            <a:r>
              <a:rPr lang="en-US" sz="3317">
                <a:solidFill>
                  <a:srgbClr val="FFFFFF"/>
                </a:solidFill>
                <a:latin typeface="Agrandir"/>
                <a:ea typeface="Agrandir"/>
                <a:cs typeface="Agrandir"/>
                <a:sym typeface="Agrandir"/>
              </a:rPr>
              <a:t>Upon uploading the image, the website displays the contour length of the blood cell, which helps us in determining the blood type</a:t>
            </a:r>
          </a:p>
        </p:txBody>
      </p:sp>
      <p:sp>
        <p:nvSpPr>
          <p:cNvPr name="TextBox 5" id="5"/>
          <p:cNvSpPr txBox="true"/>
          <p:nvPr/>
        </p:nvSpPr>
        <p:spPr>
          <a:xfrm rot="0">
            <a:off x="2021310" y="2203685"/>
            <a:ext cx="5025790" cy="1165927"/>
          </a:xfrm>
          <a:prstGeom prst="rect">
            <a:avLst/>
          </a:prstGeom>
        </p:spPr>
        <p:txBody>
          <a:bodyPr anchor="t" rtlCol="false" tIns="0" lIns="0" bIns="0" rIns="0">
            <a:spAutoFit/>
          </a:bodyPr>
          <a:lstStyle/>
          <a:p>
            <a:pPr algn="l">
              <a:lnSpc>
                <a:spcPts val="9519"/>
              </a:lnSpc>
            </a:pPr>
            <a:r>
              <a:rPr lang="en-US" b="true" sz="6799">
                <a:solidFill>
                  <a:srgbClr val="A2272C"/>
                </a:solidFill>
                <a:latin typeface="Londrina Solid Heavy"/>
                <a:ea typeface="Londrina Solid Heavy"/>
                <a:cs typeface="Londrina Solid Heavy"/>
                <a:sym typeface="Londrina Solid Heavy"/>
              </a:rPr>
              <a:t>MILESTONE - 3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63503" y="-63503"/>
            <a:ext cx="7401211" cy="3687718"/>
          </a:xfrm>
          <a:custGeom>
            <a:avLst/>
            <a:gdLst/>
            <a:ahLst/>
            <a:cxnLst/>
            <a:rect r="r" b="b" t="t" l="l"/>
            <a:pathLst>
              <a:path h="3687718" w="7401211">
                <a:moveTo>
                  <a:pt x="0" y="0"/>
                </a:moveTo>
                <a:lnTo>
                  <a:pt x="7401211" y="0"/>
                </a:lnTo>
                <a:lnTo>
                  <a:pt x="7401211" y="3687718"/>
                </a:lnTo>
                <a:lnTo>
                  <a:pt x="0" y="3687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35201" y="-63503"/>
            <a:ext cx="10416302" cy="10413997"/>
          </a:xfrm>
          <a:custGeom>
            <a:avLst/>
            <a:gdLst/>
            <a:ahLst/>
            <a:cxnLst/>
            <a:rect r="r" b="b" t="t" l="l"/>
            <a:pathLst>
              <a:path h="10413997" w="10416302">
                <a:moveTo>
                  <a:pt x="0" y="0"/>
                </a:moveTo>
                <a:lnTo>
                  <a:pt x="10416302" y="0"/>
                </a:lnTo>
                <a:lnTo>
                  <a:pt x="10416302"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53736" y="4839281"/>
            <a:ext cx="7811062" cy="2580732"/>
          </a:xfrm>
          <a:prstGeom prst="rect">
            <a:avLst/>
          </a:prstGeom>
        </p:spPr>
        <p:txBody>
          <a:bodyPr anchor="t" rtlCol="false" tIns="0" lIns="0" bIns="0" rIns="0">
            <a:spAutoFit/>
          </a:bodyPr>
          <a:lstStyle/>
          <a:p>
            <a:pPr algn="l">
              <a:lnSpc>
                <a:spcPts val="4937"/>
              </a:lnSpc>
            </a:pPr>
            <a:r>
              <a:rPr lang="en-US" sz="3872">
                <a:solidFill>
                  <a:srgbClr val="FFFFFF"/>
                </a:solidFill>
                <a:latin typeface="Agrandir"/>
                <a:ea typeface="Agrandir"/>
                <a:cs typeface="Agrandir"/>
                <a:sym typeface="Agrandir"/>
              </a:rPr>
              <a:t>Displays the uploaded image, processes it into a morphological image highlighting key features, and detects the blood group</a:t>
            </a:r>
          </a:p>
        </p:txBody>
      </p:sp>
      <p:sp>
        <p:nvSpPr>
          <p:cNvPr name="TextBox 5" id="5"/>
          <p:cNvSpPr txBox="true"/>
          <p:nvPr/>
        </p:nvSpPr>
        <p:spPr>
          <a:xfrm rot="0">
            <a:off x="2021310" y="2203685"/>
            <a:ext cx="5005530" cy="1165927"/>
          </a:xfrm>
          <a:prstGeom prst="rect">
            <a:avLst/>
          </a:prstGeom>
        </p:spPr>
        <p:txBody>
          <a:bodyPr anchor="t" rtlCol="false" tIns="0" lIns="0" bIns="0" rIns="0">
            <a:spAutoFit/>
          </a:bodyPr>
          <a:lstStyle/>
          <a:p>
            <a:pPr algn="l">
              <a:lnSpc>
                <a:spcPts val="9519"/>
              </a:lnSpc>
            </a:pPr>
            <a:r>
              <a:rPr lang="en-US" b="true" sz="6799">
                <a:solidFill>
                  <a:srgbClr val="A2272C"/>
                </a:solidFill>
                <a:latin typeface="Londrina Solid Heavy"/>
                <a:ea typeface="Londrina Solid Heavy"/>
                <a:cs typeface="Londrina Solid Heavy"/>
                <a:sym typeface="Londrina Solid Heavy"/>
              </a:rPr>
              <a:t>MILESTONE - 4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363982" cy="3777034"/>
          </a:xfrm>
          <a:custGeom>
            <a:avLst/>
            <a:gdLst/>
            <a:ahLst/>
            <a:cxnLst/>
            <a:rect r="r" b="b" t="t" l="l"/>
            <a:pathLst>
              <a:path h="3777034" w="3363982">
                <a:moveTo>
                  <a:pt x="0" y="0"/>
                </a:moveTo>
                <a:lnTo>
                  <a:pt x="3363982" y="0"/>
                </a:lnTo>
                <a:lnTo>
                  <a:pt x="3363982" y="3777034"/>
                </a:lnTo>
                <a:lnTo>
                  <a:pt x="0" y="3777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15552" y="-63503"/>
            <a:ext cx="9435951" cy="10413997"/>
          </a:xfrm>
          <a:custGeom>
            <a:avLst/>
            <a:gdLst/>
            <a:ahLst/>
            <a:cxnLst/>
            <a:rect r="r" b="b" t="t" l="l"/>
            <a:pathLst>
              <a:path h="10413997" w="9435951">
                <a:moveTo>
                  <a:pt x="0" y="0"/>
                </a:moveTo>
                <a:lnTo>
                  <a:pt x="9435951" y="0"/>
                </a:lnTo>
                <a:lnTo>
                  <a:pt x="9435951"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4237" y="2622461"/>
            <a:ext cx="14575298" cy="6608559"/>
          </a:xfrm>
          <a:custGeom>
            <a:avLst/>
            <a:gdLst/>
            <a:ahLst/>
            <a:cxnLst/>
            <a:rect r="r" b="b" t="t" l="l"/>
            <a:pathLst>
              <a:path h="6608559" w="14575298">
                <a:moveTo>
                  <a:pt x="0" y="0"/>
                </a:moveTo>
                <a:lnTo>
                  <a:pt x="14575298" y="0"/>
                </a:lnTo>
                <a:lnTo>
                  <a:pt x="14575298" y="6608559"/>
                </a:lnTo>
                <a:lnTo>
                  <a:pt x="0" y="6608559"/>
                </a:lnTo>
                <a:lnTo>
                  <a:pt x="0" y="0"/>
                </a:lnTo>
                <a:close/>
              </a:path>
            </a:pathLst>
          </a:custGeom>
          <a:blipFill>
            <a:blip r:embed="rId6"/>
            <a:stretch>
              <a:fillRect l="-1309" t="-172" r="-49" b="-142"/>
            </a:stretch>
          </a:blipFill>
        </p:spPr>
      </p:sp>
      <p:sp>
        <p:nvSpPr>
          <p:cNvPr name="Freeform 5" id="5"/>
          <p:cNvSpPr/>
          <p:nvPr/>
        </p:nvSpPr>
        <p:spPr>
          <a:xfrm flipH="false" flipV="false" rot="0">
            <a:off x="1439313" y="84601"/>
            <a:ext cx="14725107" cy="9219333"/>
          </a:xfrm>
          <a:custGeom>
            <a:avLst/>
            <a:gdLst/>
            <a:ahLst/>
            <a:cxnLst/>
            <a:rect r="r" b="b" t="t" l="l"/>
            <a:pathLst>
              <a:path h="9219333" w="14725107">
                <a:moveTo>
                  <a:pt x="0" y="0"/>
                </a:moveTo>
                <a:lnTo>
                  <a:pt x="14725107" y="0"/>
                </a:lnTo>
                <a:lnTo>
                  <a:pt x="14725107" y="9219333"/>
                </a:lnTo>
                <a:lnTo>
                  <a:pt x="0" y="92193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6486944" y="336661"/>
            <a:ext cx="4281440" cy="1975552"/>
          </a:xfrm>
          <a:prstGeom prst="rect">
            <a:avLst/>
          </a:prstGeom>
        </p:spPr>
        <p:txBody>
          <a:bodyPr anchor="t" rtlCol="false" tIns="0" lIns="0" bIns="0" rIns="0">
            <a:spAutoFit/>
          </a:bodyPr>
          <a:lstStyle/>
          <a:p>
            <a:pPr algn="ctr">
              <a:lnSpc>
                <a:spcPts val="7724"/>
              </a:lnSpc>
            </a:pPr>
            <a:r>
              <a:rPr lang="en-US" b="true" sz="6799">
                <a:solidFill>
                  <a:srgbClr val="A2272C"/>
                </a:solidFill>
                <a:latin typeface="Londrina Solid Heavy"/>
                <a:ea typeface="Londrina Solid Heavy"/>
                <a:cs typeface="Londrina Solid Heavy"/>
                <a:sym typeface="Londrina Solid Heavy"/>
              </a:rPr>
              <a:t>HOME PAGE SCREENSHOT</a:t>
            </a:r>
          </a:p>
        </p:txBody>
      </p:sp>
      <p:sp>
        <p:nvSpPr>
          <p:cNvPr name="TextBox 7" id="7"/>
          <p:cNvSpPr txBox="true"/>
          <p:nvPr/>
        </p:nvSpPr>
        <p:spPr>
          <a:xfrm rot="0">
            <a:off x="2531631" y="9456696"/>
            <a:ext cx="14020381" cy="416195"/>
          </a:xfrm>
          <a:prstGeom prst="rect">
            <a:avLst/>
          </a:prstGeom>
        </p:spPr>
        <p:txBody>
          <a:bodyPr anchor="t" rtlCol="false" tIns="0" lIns="0" bIns="0" rIns="0">
            <a:spAutoFit/>
          </a:bodyPr>
          <a:lstStyle/>
          <a:p>
            <a:pPr algn="l">
              <a:lnSpc>
                <a:spcPts val="3359"/>
              </a:lnSpc>
            </a:pPr>
            <a:r>
              <a:rPr lang="en-US" sz="2400">
                <a:solidFill>
                  <a:srgbClr val="FFFFFF"/>
                </a:solidFill>
                <a:latin typeface="Canva Sans"/>
                <a:ea typeface="Canva Sans"/>
                <a:cs typeface="Canva Sans"/>
                <a:sym typeface="Canva Sans"/>
              </a:rPr>
              <a:t>The landing page introduces the application, </a:t>
            </a:r>
            <a:r>
              <a:rPr lang="en-US" sz="2400">
                <a:solidFill>
                  <a:srgbClr val="A2272C"/>
                </a:solidFill>
                <a:latin typeface="Canva Sans"/>
                <a:ea typeface="Canva Sans"/>
                <a:cs typeface="Canva Sans"/>
                <a:sym typeface="Canva Sans"/>
              </a:rPr>
              <a:t>showcasing its purpose and user-friendly 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0">
            <a:off x="56055" y="0"/>
            <a:ext cx="3519364" cy="3263560"/>
          </a:xfrm>
          <a:custGeom>
            <a:avLst/>
            <a:gdLst/>
            <a:ahLst/>
            <a:cxnLst/>
            <a:rect r="r" b="b" t="t" l="l"/>
            <a:pathLst>
              <a:path h="3263560" w="3519364">
                <a:moveTo>
                  <a:pt x="0" y="0"/>
                </a:moveTo>
                <a:lnTo>
                  <a:pt x="3519363" y="0"/>
                </a:lnTo>
                <a:lnTo>
                  <a:pt x="3519363" y="3263560"/>
                </a:lnTo>
                <a:lnTo>
                  <a:pt x="0" y="3263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15552" y="-63503"/>
            <a:ext cx="9435951" cy="10413997"/>
          </a:xfrm>
          <a:custGeom>
            <a:avLst/>
            <a:gdLst/>
            <a:ahLst/>
            <a:cxnLst/>
            <a:rect r="r" b="b" t="t" l="l"/>
            <a:pathLst>
              <a:path h="10413997" w="9435951">
                <a:moveTo>
                  <a:pt x="0" y="0"/>
                </a:moveTo>
                <a:lnTo>
                  <a:pt x="9435951" y="0"/>
                </a:lnTo>
                <a:lnTo>
                  <a:pt x="9435951"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5470" y="2751630"/>
            <a:ext cx="14544675" cy="6505575"/>
          </a:xfrm>
          <a:custGeom>
            <a:avLst/>
            <a:gdLst/>
            <a:ahLst/>
            <a:cxnLst/>
            <a:rect r="r" b="b" t="t" l="l"/>
            <a:pathLst>
              <a:path h="6505575" w="14544675">
                <a:moveTo>
                  <a:pt x="0" y="0"/>
                </a:moveTo>
                <a:lnTo>
                  <a:pt x="14544675" y="0"/>
                </a:lnTo>
                <a:lnTo>
                  <a:pt x="14544675" y="6505575"/>
                </a:lnTo>
                <a:lnTo>
                  <a:pt x="0" y="6505575"/>
                </a:lnTo>
                <a:lnTo>
                  <a:pt x="0" y="0"/>
                </a:lnTo>
                <a:close/>
              </a:path>
            </a:pathLst>
          </a:custGeom>
          <a:blipFill>
            <a:blip r:embed="rId6"/>
            <a:stretch>
              <a:fillRect l="0" t="0" r="0" b="0"/>
            </a:stretch>
          </a:blipFill>
        </p:spPr>
      </p:sp>
      <p:grpSp>
        <p:nvGrpSpPr>
          <p:cNvPr name="Group 5" id="5"/>
          <p:cNvGrpSpPr>
            <a:grpSpLocks noChangeAspect="true"/>
          </p:cNvGrpSpPr>
          <p:nvPr/>
        </p:nvGrpSpPr>
        <p:grpSpPr>
          <a:xfrm rot="0">
            <a:off x="6141501" y="148095"/>
            <a:ext cx="4888430" cy="2355218"/>
            <a:chOff x="0" y="0"/>
            <a:chExt cx="4888433" cy="2355215"/>
          </a:xfrm>
        </p:grpSpPr>
        <p:sp>
          <p:nvSpPr>
            <p:cNvPr name="Freeform 6" id="6"/>
            <p:cNvSpPr/>
            <p:nvPr/>
          </p:nvSpPr>
          <p:spPr>
            <a:xfrm flipH="false" flipV="false" rot="0">
              <a:off x="0" y="0"/>
              <a:ext cx="4888484" cy="2355215"/>
            </a:xfrm>
            <a:custGeom>
              <a:avLst/>
              <a:gdLst/>
              <a:ahLst/>
              <a:cxnLst/>
              <a:rect r="r" b="b" t="t" l="l"/>
              <a:pathLst>
                <a:path h="2355215" w="4888484">
                  <a:moveTo>
                    <a:pt x="0" y="2355215"/>
                  </a:moveTo>
                  <a:lnTo>
                    <a:pt x="0" y="1374140"/>
                  </a:lnTo>
                  <a:lnTo>
                    <a:pt x="0" y="0"/>
                  </a:lnTo>
                  <a:lnTo>
                    <a:pt x="4888484" y="0"/>
                  </a:lnTo>
                  <a:lnTo>
                    <a:pt x="4888484" y="1374140"/>
                  </a:lnTo>
                  <a:lnTo>
                    <a:pt x="4888484" y="2355215"/>
                  </a:lnTo>
                  <a:lnTo>
                    <a:pt x="0" y="2355215"/>
                  </a:lnTo>
                </a:path>
              </a:pathLst>
            </a:custGeom>
            <a:solidFill>
              <a:srgbClr val="FFF8ED"/>
            </a:solidFill>
          </p:spPr>
        </p:sp>
      </p:grpSp>
      <p:sp>
        <p:nvSpPr>
          <p:cNvPr name="TextBox 7" id="7"/>
          <p:cNvSpPr txBox="true"/>
          <p:nvPr/>
        </p:nvSpPr>
        <p:spPr>
          <a:xfrm rot="0">
            <a:off x="6486944" y="336661"/>
            <a:ext cx="4281440" cy="1975552"/>
          </a:xfrm>
          <a:prstGeom prst="rect">
            <a:avLst/>
          </a:prstGeom>
        </p:spPr>
        <p:txBody>
          <a:bodyPr anchor="t" rtlCol="false" tIns="0" lIns="0" bIns="0" rIns="0">
            <a:spAutoFit/>
          </a:bodyPr>
          <a:lstStyle/>
          <a:p>
            <a:pPr algn="ctr">
              <a:lnSpc>
                <a:spcPts val="7724"/>
              </a:lnSpc>
            </a:pPr>
            <a:r>
              <a:rPr lang="en-US" b="true" sz="6799">
                <a:solidFill>
                  <a:srgbClr val="A2272C"/>
                </a:solidFill>
                <a:latin typeface="Londrina Solid Heavy"/>
                <a:ea typeface="Londrina Solid Heavy"/>
                <a:cs typeface="Londrina Solid Heavy"/>
                <a:sym typeface="Londrina Solid Heavy"/>
              </a:rPr>
              <a:t>LOGIN PAGE SCREENSHOT</a:t>
            </a:r>
          </a:p>
        </p:txBody>
      </p:sp>
      <p:sp>
        <p:nvSpPr>
          <p:cNvPr name="TextBox 8" id="8"/>
          <p:cNvSpPr txBox="true"/>
          <p:nvPr/>
        </p:nvSpPr>
        <p:spPr>
          <a:xfrm rot="0">
            <a:off x="5080616" y="9456696"/>
            <a:ext cx="8451275" cy="416195"/>
          </a:xfrm>
          <a:prstGeom prst="rect">
            <a:avLst/>
          </a:prstGeom>
        </p:spPr>
        <p:txBody>
          <a:bodyPr anchor="t" rtlCol="false" tIns="0" lIns="0" bIns="0" rIns="0">
            <a:spAutoFit/>
          </a:bodyPr>
          <a:lstStyle/>
          <a:p>
            <a:pPr algn="l">
              <a:lnSpc>
                <a:spcPts val="3359"/>
              </a:lnSpc>
            </a:pPr>
            <a:r>
              <a:rPr lang="en-US" sz="2400">
                <a:solidFill>
                  <a:srgbClr val="FFFFFF"/>
                </a:solidFill>
                <a:latin typeface="Canva Sans"/>
                <a:ea typeface="Canva Sans"/>
                <a:cs typeface="Canva Sans"/>
                <a:sym typeface="Canva Sans"/>
              </a:rPr>
              <a:t>Users can securely register </a:t>
            </a:r>
            <a:r>
              <a:rPr lang="en-US" sz="2400">
                <a:solidFill>
                  <a:srgbClr val="A2272C"/>
                </a:solidFill>
                <a:latin typeface="Canva Sans"/>
                <a:ea typeface="Canva Sans"/>
                <a:cs typeface="Canva Sans"/>
                <a:sym typeface="Canva Sans"/>
              </a:rPr>
              <a:t>and log in to access features.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0">
            <a:off x="93497" y="0"/>
            <a:ext cx="3519364" cy="3968782"/>
          </a:xfrm>
          <a:custGeom>
            <a:avLst/>
            <a:gdLst/>
            <a:ahLst/>
            <a:cxnLst/>
            <a:rect r="r" b="b" t="t" l="l"/>
            <a:pathLst>
              <a:path h="3968782" w="3519364">
                <a:moveTo>
                  <a:pt x="0" y="0"/>
                </a:moveTo>
                <a:lnTo>
                  <a:pt x="3519364" y="0"/>
                </a:lnTo>
                <a:lnTo>
                  <a:pt x="3519364" y="3968782"/>
                </a:lnTo>
                <a:lnTo>
                  <a:pt x="0" y="3968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17457" y="-63503"/>
            <a:ext cx="9134037" cy="10413997"/>
          </a:xfrm>
          <a:custGeom>
            <a:avLst/>
            <a:gdLst/>
            <a:ahLst/>
            <a:cxnLst/>
            <a:rect r="r" b="b" t="t" l="l"/>
            <a:pathLst>
              <a:path h="10413997" w="9134037">
                <a:moveTo>
                  <a:pt x="0" y="0"/>
                </a:moveTo>
                <a:lnTo>
                  <a:pt x="9134037" y="0"/>
                </a:lnTo>
                <a:lnTo>
                  <a:pt x="9134037"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1686" y="2688660"/>
            <a:ext cx="14935200" cy="6724650"/>
          </a:xfrm>
          <a:custGeom>
            <a:avLst/>
            <a:gdLst/>
            <a:ahLst/>
            <a:cxnLst/>
            <a:rect r="r" b="b" t="t" l="l"/>
            <a:pathLst>
              <a:path h="6724650" w="14935200">
                <a:moveTo>
                  <a:pt x="0" y="0"/>
                </a:moveTo>
                <a:lnTo>
                  <a:pt x="14935200" y="0"/>
                </a:lnTo>
                <a:lnTo>
                  <a:pt x="14935200" y="6724650"/>
                </a:lnTo>
                <a:lnTo>
                  <a:pt x="0" y="6724650"/>
                </a:lnTo>
                <a:lnTo>
                  <a:pt x="0" y="0"/>
                </a:lnTo>
                <a:close/>
              </a:path>
            </a:pathLst>
          </a:custGeom>
          <a:blipFill>
            <a:blip r:embed="rId6"/>
            <a:stretch>
              <a:fillRect l="0" t="0" r="0" b="0"/>
            </a:stretch>
          </a:blipFill>
        </p:spPr>
      </p:sp>
      <p:grpSp>
        <p:nvGrpSpPr>
          <p:cNvPr name="Group 5" id="5"/>
          <p:cNvGrpSpPr>
            <a:grpSpLocks noChangeAspect="true"/>
          </p:cNvGrpSpPr>
          <p:nvPr/>
        </p:nvGrpSpPr>
        <p:grpSpPr>
          <a:xfrm rot="0">
            <a:off x="5978061" y="92221"/>
            <a:ext cx="5270916" cy="2355218"/>
            <a:chOff x="0" y="0"/>
            <a:chExt cx="5270919" cy="2355215"/>
          </a:xfrm>
        </p:grpSpPr>
        <p:sp>
          <p:nvSpPr>
            <p:cNvPr name="Freeform 6" id="6"/>
            <p:cNvSpPr/>
            <p:nvPr/>
          </p:nvSpPr>
          <p:spPr>
            <a:xfrm flipH="false" flipV="false" rot="0">
              <a:off x="0" y="0"/>
              <a:ext cx="5270881" cy="2355215"/>
            </a:xfrm>
            <a:custGeom>
              <a:avLst/>
              <a:gdLst/>
              <a:ahLst/>
              <a:cxnLst/>
              <a:rect r="r" b="b" t="t" l="l"/>
              <a:pathLst>
                <a:path h="2355215" w="5270881">
                  <a:moveTo>
                    <a:pt x="0" y="2355215"/>
                  </a:moveTo>
                  <a:lnTo>
                    <a:pt x="0" y="1374140"/>
                  </a:lnTo>
                  <a:lnTo>
                    <a:pt x="0" y="0"/>
                  </a:lnTo>
                  <a:lnTo>
                    <a:pt x="5270881" y="0"/>
                  </a:lnTo>
                  <a:lnTo>
                    <a:pt x="5270881" y="1374140"/>
                  </a:lnTo>
                  <a:lnTo>
                    <a:pt x="5270881" y="2355215"/>
                  </a:lnTo>
                  <a:lnTo>
                    <a:pt x="0" y="2355215"/>
                  </a:lnTo>
                </a:path>
              </a:pathLst>
            </a:custGeom>
            <a:solidFill>
              <a:srgbClr val="FFF8ED"/>
            </a:solidFill>
          </p:spPr>
        </p:sp>
      </p:grpSp>
      <p:sp>
        <p:nvSpPr>
          <p:cNvPr name="TextBox 7" id="7"/>
          <p:cNvSpPr txBox="true"/>
          <p:nvPr/>
        </p:nvSpPr>
        <p:spPr>
          <a:xfrm rot="0">
            <a:off x="6323505" y="280778"/>
            <a:ext cx="4671632" cy="1975552"/>
          </a:xfrm>
          <a:prstGeom prst="rect">
            <a:avLst/>
          </a:prstGeom>
        </p:spPr>
        <p:txBody>
          <a:bodyPr anchor="t" rtlCol="false" tIns="0" lIns="0" bIns="0" rIns="0">
            <a:spAutoFit/>
          </a:bodyPr>
          <a:lstStyle/>
          <a:p>
            <a:pPr algn="ctr">
              <a:lnSpc>
                <a:spcPts val="7724"/>
              </a:lnSpc>
            </a:pPr>
            <a:r>
              <a:rPr lang="en-US" b="true" sz="6799">
                <a:solidFill>
                  <a:srgbClr val="A2272C"/>
                </a:solidFill>
                <a:latin typeface="Londrina Solid Heavy"/>
                <a:ea typeface="Londrina Solid Heavy"/>
                <a:cs typeface="Londrina Solid Heavy"/>
                <a:sym typeface="Londrina Solid Heavy"/>
              </a:rPr>
              <a:t>REGISTRATION SCREENSHOT</a:t>
            </a:r>
          </a:p>
        </p:txBody>
      </p:sp>
      <p:sp>
        <p:nvSpPr>
          <p:cNvPr name="TextBox 8" id="8"/>
          <p:cNvSpPr txBox="true"/>
          <p:nvPr/>
        </p:nvSpPr>
        <p:spPr>
          <a:xfrm rot="0">
            <a:off x="5233016" y="9609096"/>
            <a:ext cx="8451275" cy="416195"/>
          </a:xfrm>
          <a:prstGeom prst="rect">
            <a:avLst/>
          </a:prstGeom>
        </p:spPr>
        <p:txBody>
          <a:bodyPr anchor="t" rtlCol="false" tIns="0" lIns="0" bIns="0" rIns="0">
            <a:spAutoFit/>
          </a:bodyPr>
          <a:lstStyle/>
          <a:p>
            <a:pPr algn="l">
              <a:lnSpc>
                <a:spcPts val="3359"/>
              </a:lnSpc>
            </a:pPr>
            <a:r>
              <a:rPr lang="en-US" sz="2400">
                <a:solidFill>
                  <a:srgbClr val="FFFFFF"/>
                </a:solidFill>
                <a:latin typeface="Canva Sans"/>
                <a:ea typeface="Canva Sans"/>
                <a:cs typeface="Canva Sans"/>
                <a:sym typeface="Canva Sans"/>
              </a:rPr>
              <a:t>Users can securely register </a:t>
            </a:r>
            <a:r>
              <a:rPr lang="en-US" sz="2400">
                <a:solidFill>
                  <a:srgbClr val="A2272C"/>
                </a:solidFill>
                <a:latin typeface="Canva Sans"/>
                <a:ea typeface="Canva Sans"/>
                <a:cs typeface="Canva Sans"/>
                <a:sym typeface="Canva Sans"/>
              </a:rPr>
              <a:t>and log in to access features.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239538" cy="3968782"/>
          </a:xfrm>
          <a:custGeom>
            <a:avLst/>
            <a:gdLst/>
            <a:ahLst/>
            <a:cxnLst/>
            <a:rect r="r" b="b" t="t" l="l"/>
            <a:pathLst>
              <a:path h="3968782" w="3239538">
                <a:moveTo>
                  <a:pt x="0" y="0"/>
                </a:moveTo>
                <a:lnTo>
                  <a:pt x="3239538" y="0"/>
                </a:lnTo>
                <a:lnTo>
                  <a:pt x="3239538" y="3968782"/>
                </a:lnTo>
                <a:lnTo>
                  <a:pt x="0" y="3968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17457" y="-63503"/>
            <a:ext cx="9134037" cy="10413997"/>
          </a:xfrm>
          <a:custGeom>
            <a:avLst/>
            <a:gdLst/>
            <a:ahLst/>
            <a:cxnLst/>
            <a:rect r="r" b="b" t="t" l="l"/>
            <a:pathLst>
              <a:path h="10413997" w="9134037">
                <a:moveTo>
                  <a:pt x="0" y="0"/>
                </a:moveTo>
                <a:lnTo>
                  <a:pt x="9134037" y="0"/>
                </a:lnTo>
                <a:lnTo>
                  <a:pt x="9134037"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78797" y="2864920"/>
            <a:ext cx="14535150" cy="6391275"/>
          </a:xfrm>
          <a:custGeom>
            <a:avLst/>
            <a:gdLst/>
            <a:ahLst/>
            <a:cxnLst/>
            <a:rect r="r" b="b" t="t" l="l"/>
            <a:pathLst>
              <a:path h="6391275" w="14535150">
                <a:moveTo>
                  <a:pt x="0" y="0"/>
                </a:moveTo>
                <a:lnTo>
                  <a:pt x="14535150" y="0"/>
                </a:lnTo>
                <a:lnTo>
                  <a:pt x="14535150" y="6391275"/>
                </a:lnTo>
                <a:lnTo>
                  <a:pt x="0" y="6391275"/>
                </a:lnTo>
                <a:lnTo>
                  <a:pt x="0" y="0"/>
                </a:lnTo>
                <a:close/>
              </a:path>
            </a:pathLst>
          </a:custGeom>
          <a:blipFill>
            <a:blip r:embed="rId6"/>
            <a:stretch>
              <a:fillRect l="0" t="0" r="0" b="0"/>
            </a:stretch>
          </a:blipFill>
        </p:spPr>
      </p:sp>
      <p:grpSp>
        <p:nvGrpSpPr>
          <p:cNvPr name="Group 5" id="5"/>
          <p:cNvGrpSpPr>
            <a:grpSpLocks noChangeAspect="true"/>
          </p:cNvGrpSpPr>
          <p:nvPr/>
        </p:nvGrpSpPr>
        <p:grpSpPr>
          <a:xfrm rot="0">
            <a:off x="6153283" y="112957"/>
            <a:ext cx="5429126" cy="2355218"/>
            <a:chOff x="0" y="0"/>
            <a:chExt cx="5429123" cy="2355215"/>
          </a:xfrm>
        </p:grpSpPr>
        <p:sp>
          <p:nvSpPr>
            <p:cNvPr name="Freeform 6" id="6"/>
            <p:cNvSpPr/>
            <p:nvPr/>
          </p:nvSpPr>
          <p:spPr>
            <a:xfrm flipH="false" flipV="false" rot="0">
              <a:off x="0" y="0"/>
              <a:ext cx="5429123" cy="2355215"/>
            </a:xfrm>
            <a:custGeom>
              <a:avLst/>
              <a:gdLst/>
              <a:ahLst/>
              <a:cxnLst/>
              <a:rect r="r" b="b" t="t" l="l"/>
              <a:pathLst>
                <a:path h="2355215" w="5429123">
                  <a:moveTo>
                    <a:pt x="0" y="2355215"/>
                  </a:moveTo>
                  <a:lnTo>
                    <a:pt x="0" y="1374140"/>
                  </a:lnTo>
                  <a:lnTo>
                    <a:pt x="0" y="0"/>
                  </a:lnTo>
                  <a:lnTo>
                    <a:pt x="5429123" y="0"/>
                  </a:lnTo>
                  <a:lnTo>
                    <a:pt x="5429123" y="1374140"/>
                  </a:lnTo>
                  <a:lnTo>
                    <a:pt x="5429123" y="2355215"/>
                  </a:lnTo>
                  <a:lnTo>
                    <a:pt x="0" y="2355215"/>
                  </a:lnTo>
                </a:path>
              </a:pathLst>
            </a:custGeom>
            <a:solidFill>
              <a:srgbClr val="FFF8ED"/>
            </a:solidFill>
          </p:spPr>
        </p:sp>
      </p:grpSp>
      <p:sp>
        <p:nvSpPr>
          <p:cNvPr name="TextBox 7" id="7"/>
          <p:cNvSpPr txBox="true"/>
          <p:nvPr/>
        </p:nvSpPr>
        <p:spPr>
          <a:xfrm rot="0">
            <a:off x="6498727" y="301523"/>
            <a:ext cx="4832899" cy="1975552"/>
          </a:xfrm>
          <a:prstGeom prst="rect">
            <a:avLst/>
          </a:prstGeom>
        </p:spPr>
        <p:txBody>
          <a:bodyPr anchor="t" rtlCol="false" tIns="0" lIns="0" bIns="0" rIns="0">
            <a:spAutoFit/>
          </a:bodyPr>
          <a:lstStyle/>
          <a:p>
            <a:pPr algn="ctr">
              <a:lnSpc>
                <a:spcPts val="7724"/>
              </a:lnSpc>
            </a:pPr>
            <a:r>
              <a:rPr lang="en-US" b="true" sz="6799">
                <a:solidFill>
                  <a:srgbClr val="A2272C"/>
                </a:solidFill>
                <a:latin typeface="Londrina Solid Heavy"/>
                <a:ea typeface="Londrina Solid Heavy"/>
                <a:cs typeface="Londrina Solid Heavy"/>
                <a:sym typeface="Londrina Solid Heavy"/>
              </a:rPr>
              <a:t> PROFILE PAGE SCREENSHOTS</a:t>
            </a:r>
          </a:p>
        </p:txBody>
      </p:sp>
      <p:sp>
        <p:nvSpPr>
          <p:cNvPr name="TextBox 8" id="8"/>
          <p:cNvSpPr txBox="true"/>
          <p:nvPr/>
        </p:nvSpPr>
        <p:spPr>
          <a:xfrm rot="0">
            <a:off x="6816404" y="9581350"/>
            <a:ext cx="2190845" cy="416195"/>
          </a:xfrm>
          <a:prstGeom prst="rect">
            <a:avLst/>
          </a:prstGeom>
        </p:spPr>
        <p:txBody>
          <a:bodyPr anchor="t" rtlCol="false" tIns="0" lIns="0" bIns="0" rIns="0">
            <a:spAutoFit/>
          </a:bodyPr>
          <a:lstStyle/>
          <a:p>
            <a:pPr algn="l">
              <a:lnSpc>
                <a:spcPts val="3359"/>
              </a:lnSpc>
            </a:pPr>
            <a:r>
              <a:rPr lang="en-US" sz="2400">
                <a:solidFill>
                  <a:srgbClr val="FFFFFF"/>
                </a:solidFill>
                <a:latin typeface="Canva Sans"/>
                <a:ea typeface="Canva Sans"/>
                <a:cs typeface="Canva Sans"/>
                <a:sym typeface="Canva Sans"/>
              </a:rPr>
              <a:t>profile page UI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343237" cy="3424457"/>
          </a:xfrm>
          <a:custGeom>
            <a:avLst/>
            <a:gdLst/>
            <a:ahLst/>
            <a:cxnLst/>
            <a:rect r="r" b="b" t="t" l="l"/>
            <a:pathLst>
              <a:path h="3424457" w="3343237">
                <a:moveTo>
                  <a:pt x="0" y="0"/>
                </a:moveTo>
                <a:lnTo>
                  <a:pt x="3343237" y="0"/>
                </a:lnTo>
                <a:lnTo>
                  <a:pt x="3343237" y="3424457"/>
                </a:lnTo>
                <a:lnTo>
                  <a:pt x="0" y="342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2144" y="-63503"/>
            <a:ext cx="9429359" cy="10413997"/>
          </a:xfrm>
          <a:custGeom>
            <a:avLst/>
            <a:gdLst/>
            <a:ahLst/>
            <a:cxnLst/>
            <a:rect r="r" b="b" t="t" l="l"/>
            <a:pathLst>
              <a:path h="10413997" w="9429359">
                <a:moveTo>
                  <a:pt x="0" y="0"/>
                </a:moveTo>
                <a:lnTo>
                  <a:pt x="9429359" y="0"/>
                </a:lnTo>
                <a:lnTo>
                  <a:pt x="9429359"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43773" y="2883846"/>
            <a:ext cx="14049375" cy="6372225"/>
          </a:xfrm>
          <a:custGeom>
            <a:avLst/>
            <a:gdLst/>
            <a:ahLst/>
            <a:cxnLst/>
            <a:rect r="r" b="b" t="t" l="l"/>
            <a:pathLst>
              <a:path h="6372225" w="14049375">
                <a:moveTo>
                  <a:pt x="0" y="0"/>
                </a:moveTo>
                <a:lnTo>
                  <a:pt x="14049375" y="0"/>
                </a:lnTo>
                <a:lnTo>
                  <a:pt x="14049375" y="6372225"/>
                </a:lnTo>
                <a:lnTo>
                  <a:pt x="0" y="6372225"/>
                </a:lnTo>
                <a:lnTo>
                  <a:pt x="0" y="0"/>
                </a:lnTo>
                <a:close/>
              </a:path>
            </a:pathLst>
          </a:custGeom>
          <a:blipFill>
            <a:blip r:embed="rId6"/>
            <a:stretch>
              <a:fillRect l="0" t="0" r="0" b="0"/>
            </a:stretch>
          </a:blipFill>
        </p:spPr>
      </p:sp>
      <p:grpSp>
        <p:nvGrpSpPr>
          <p:cNvPr name="Group 5" id="5"/>
          <p:cNvGrpSpPr>
            <a:grpSpLocks noChangeAspect="true"/>
          </p:cNvGrpSpPr>
          <p:nvPr/>
        </p:nvGrpSpPr>
        <p:grpSpPr>
          <a:xfrm rot="0">
            <a:off x="5632094" y="189157"/>
            <a:ext cx="6643116" cy="2355218"/>
            <a:chOff x="0" y="0"/>
            <a:chExt cx="6643116" cy="2355215"/>
          </a:xfrm>
        </p:grpSpPr>
        <p:sp>
          <p:nvSpPr>
            <p:cNvPr name="Freeform 6" id="6"/>
            <p:cNvSpPr/>
            <p:nvPr/>
          </p:nvSpPr>
          <p:spPr>
            <a:xfrm flipH="false" flipV="false" rot="0">
              <a:off x="0" y="0"/>
              <a:ext cx="6643116" cy="2355215"/>
            </a:xfrm>
            <a:custGeom>
              <a:avLst/>
              <a:gdLst/>
              <a:ahLst/>
              <a:cxnLst/>
              <a:rect r="r" b="b" t="t" l="l"/>
              <a:pathLst>
                <a:path h="2355215" w="6643116">
                  <a:moveTo>
                    <a:pt x="581533" y="2355215"/>
                  </a:moveTo>
                  <a:lnTo>
                    <a:pt x="581533" y="1374140"/>
                  </a:lnTo>
                  <a:lnTo>
                    <a:pt x="0" y="1374140"/>
                  </a:lnTo>
                  <a:lnTo>
                    <a:pt x="0" y="0"/>
                  </a:lnTo>
                  <a:lnTo>
                    <a:pt x="6643116" y="0"/>
                  </a:lnTo>
                  <a:lnTo>
                    <a:pt x="6643116" y="1374140"/>
                  </a:lnTo>
                  <a:lnTo>
                    <a:pt x="6061456" y="1374140"/>
                  </a:lnTo>
                  <a:lnTo>
                    <a:pt x="6061456" y="2355215"/>
                  </a:lnTo>
                  <a:lnTo>
                    <a:pt x="581533" y="2355215"/>
                  </a:lnTo>
                </a:path>
              </a:pathLst>
            </a:custGeom>
            <a:solidFill>
              <a:srgbClr val="FFF8ED"/>
            </a:solidFill>
          </p:spPr>
        </p:sp>
      </p:grpSp>
      <p:sp>
        <p:nvSpPr>
          <p:cNvPr name="TextBox 7" id="7"/>
          <p:cNvSpPr txBox="true"/>
          <p:nvPr/>
        </p:nvSpPr>
        <p:spPr>
          <a:xfrm rot="0">
            <a:off x="5977528" y="377723"/>
            <a:ext cx="6071168" cy="1975552"/>
          </a:xfrm>
          <a:prstGeom prst="rect">
            <a:avLst/>
          </a:prstGeom>
        </p:spPr>
        <p:txBody>
          <a:bodyPr anchor="t" rtlCol="false" tIns="0" lIns="0" bIns="0" rIns="0">
            <a:spAutoFit/>
          </a:bodyPr>
          <a:lstStyle/>
          <a:p>
            <a:pPr algn="ctr">
              <a:lnSpc>
                <a:spcPts val="7724"/>
              </a:lnSpc>
            </a:pPr>
            <a:r>
              <a:rPr lang="en-US" b="true" sz="6799">
                <a:solidFill>
                  <a:srgbClr val="A2272C"/>
                </a:solidFill>
                <a:latin typeface="Londrina Solid Heavy"/>
                <a:ea typeface="Londrina Solid Heavy"/>
                <a:cs typeface="Londrina Solid Heavy"/>
                <a:sym typeface="Londrina Solid Heavy"/>
              </a:rPr>
              <a:t>INPUT AND OUTPUT SCREENSHOTS </a:t>
            </a:r>
          </a:p>
        </p:txBody>
      </p:sp>
      <p:sp>
        <p:nvSpPr>
          <p:cNvPr name="TextBox 8" id="8"/>
          <p:cNvSpPr txBox="true"/>
          <p:nvPr/>
        </p:nvSpPr>
        <p:spPr>
          <a:xfrm rot="0">
            <a:off x="4923920" y="9519542"/>
            <a:ext cx="7734710" cy="475793"/>
          </a:xfrm>
          <a:prstGeom prst="rect">
            <a:avLst/>
          </a:prstGeom>
        </p:spPr>
        <p:txBody>
          <a:bodyPr anchor="t" rtlCol="false" tIns="0" lIns="0" bIns="0" rIns="0">
            <a:spAutoFit/>
          </a:bodyPr>
          <a:lstStyle/>
          <a:p>
            <a:pPr algn="l">
              <a:lnSpc>
                <a:spcPts val="3720"/>
              </a:lnSpc>
            </a:pPr>
            <a:r>
              <a:rPr lang="en-US" sz="2657">
                <a:solidFill>
                  <a:srgbClr val="FFFFFF"/>
                </a:solidFill>
                <a:latin typeface="Canva Sans"/>
                <a:ea typeface="Canva Sans"/>
                <a:cs typeface="Canva Sans"/>
                <a:sym typeface="Canva Sans"/>
              </a:rPr>
              <a:t>Users upload images and </a:t>
            </a:r>
            <a:r>
              <a:rPr lang="en-US" sz="2657">
                <a:solidFill>
                  <a:srgbClr val="A2272C"/>
                </a:solidFill>
                <a:latin typeface="Canva Sans"/>
                <a:ea typeface="Canva Sans"/>
                <a:cs typeface="Canva Sans"/>
                <a:sym typeface="Canva Sans"/>
              </a:rPr>
              <a:t>view detailed 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343237" cy="3424457"/>
          </a:xfrm>
          <a:custGeom>
            <a:avLst/>
            <a:gdLst/>
            <a:ahLst/>
            <a:cxnLst/>
            <a:rect r="r" b="b" t="t" l="l"/>
            <a:pathLst>
              <a:path h="3424457" w="3343237">
                <a:moveTo>
                  <a:pt x="0" y="0"/>
                </a:moveTo>
                <a:lnTo>
                  <a:pt x="3343237" y="0"/>
                </a:lnTo>
                <a:lnTo>
                  <a:pt x="3343237" y="3424457"/>
                </a:lnTo>
                <a:lnTo>
                  <a:pt x="0" y="342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15101" y="-63503"/>
            <a:ext cx="12436402" cy="10413997"/>
          </a:xfrm>
          <a:custGeom>
            <a:avLst/>
            <a:gdLst/>
            <a:ahLst/>
            <a:cxnLst/>
            <a:rect r="r" b="b" t="t" l="l"/>
            <a:pathLst>
              <a:path h="10413997" w="12436402">
                <a:moveTo>
                  <a:pt x="0" y="0"/>
                </a:moveTo>
                <a:lnTo>
                  <a:pt x="12436402" y="0"/>
                </a:lnTo>
                <a:lnTo>
                  <a:pt x="12436402"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507404" y="4103056"/>
            <a:ext cx="5378520" cy="1790300"/>
          </a:xfrm>
          <a:prstGeom prst="rect">
            <a:avLst/>
          </a:prstGeom>
        </p:spPr>
        <p:txBody>
          <a:bodyPr anchor="t" rtlCol="false" tIns="0" lIns="0" bIns="0" rIns="0">
            <a:spAutoFit/>
          </a:bodyPr>
          <a:lstStyle/>
          <a:p>
            <a:pPr algn="l">
              <a:lnSpc>
                <a:spcPts val="14572"/>
              </a:lnSpc>
            </a:pPr>
            <a:r>
              <a:rPr lang="en-US" b="true" sz="10409">
                <a:solidFill>
                  <a:srgbClr val="A2272C"/>
                </a:solidFill>
                <a:latin typeface="Londrina Solid Heavy"/>
                <a:ea typeface="Londrina Solid Heavy"/>
                <a:cs typeface="Londrina Solid Heavy"/>
                <a:sym typeface="Londrina Solid Heavy"/>
                <a:hlinkClick r:id="rId6" tooltip="http://127.0.0.1:8000/"/>
              </a:rPr>
              <a:t>LIVE DEMO </a:t>
            </a:r>
          </a:p>
        </p:txBody>
      </p:sp>
      <p:sp>
        <p:nvSpPr>
          <p:cNvPr name="TextBox 5" id="5"/>
          <p:cNvSpPr txBox="true"/>
          <p:nvPr/>
        </p:nvSpPr>
        <p:spPr>
          <a:xfrm rot="0">
            <a:off x="2216334" y="1980505"/>
            <a:ext cx="14540446" cy="642795"/>
          </a:xfrm>
          <a:prstGeom prst="rect">
            <a:avLst/>
          </a:prstGeom>
        </p:spPr>
        <p:txBody>
          <a:bodyPr anchor="t" rtlCol="false" tIns="0" lIns="0" bIns="0" rIns="0">
            <a:spAutoFit/>
          </a:bodyPr>
          <a:lstStyle/>
          <a:p>
            <a:pPr algn="l">
              <a:lnSpc>
                <a:spcPts val="5119"/>
              </a:lnSpc>
            </a:pPr>
            <a:r>
              <a:rPr lang="en-US" b="true" sz="3656">
                <a:solidFill>
                  <a:srgbClr val="FFFFFF"/>
                </a:solidFill>
                <a:latin typeface="Canva Sans Bold"/>
                <a:ea typeface="Canva Sans Bold"/>
                <a:cs typeface="Canva Sans Bold"/>
                <a:sym typeface="Canva Sans Bold"/>
              </a:rPr>
              <a:t>Overview of functionality and </a:t>
            </a:r>
            <a:r>
              <a:rPr lang="en-US" b="true" sz="3656">
                <a:solidFill>
                  <a:srgbClr val="A41F20"/>
                </a:solidFill>
                <a:latin typeface="Canva Sans Bold"/>
                <a:ea typeface="Canva Sans Bold"/>
                <a:cs typeface="Canva Sans Bold"/>
                <a:sym typeface="Canva Sans Bold"/>
              </a:rPr>
              <a:t>real-time blood group detection.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41F20"/>
        </a:solidFill>
      </p:bgPr>
    </p:bg>
    <p:spTree>
      <p:nvGrpSpPr>
        <p:cNvPr id="1" name=""/>
        <p:cNvGrpSpPr/>
        <p:nvPr/>
      </p:nvGrpSpPr>
      <p:grpSpPr>
        <a:xfrm>
          <a:off x="0" y="0"/>
          <a:ext cx="0" cy="0"/>
          <a:chOff x="0" y="0"/>
          <a:chExt cx="0" cy="0"/>
        </a:xfrm>
      </p:grpSpPr>
      <p:sp>
        <p:nvSpPr>
          <p:cNvPr name="Freeform 2" id="2"/>
          <p:cNvSpPr/>
          <p:nvPr/>
        </p:nvSpPr>
        <p:spPr>
          <a:xfrm flipH="false" flipV="false" rot="0">
            <a:off x="51235" y="-63503"/>
            <a:ext cx="18300268" cy="10413997"/>
          </a:xfrm>
          <a:custGeom>
            <a:avLst/>
            <a:gdLst/>
            <a:ahLst/>
            <a:cxnLst/>
            <a:rect r="r" b="b" t="t" l="l"/>
            <a:pathLst>
              <a:path h="10413997" w="18300268">
                <a:moveTo>
                  <a:pt x="0" y="0"/>
                </a:moveTo>
                <a:lnTo>
                  <a:pt x="18300268" y="0"/>
                </a:lnTo>
                <a:lnTo>
                  <a:pt x="18300268"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83226" y="663416"/>
            <a:ext cx="3019425" cy="3409950"/>
          </a:xfrm>
          <a:custGeom>
            <a:avLst/>
            <a:gdLst/>
            <a:ahLst/>
            <a:cxnLst/>
            <a:rect r="r" b="b" t="t" l="l"/>
            <a:pathLst>
              <a:path h="3409950" w="3019425">
                <a:moveTo>
                  <a:pt x="0" y="0"/>
                </a:moveTo>
                <a:lnTo>
                  <a:pt x="3019425" y="0"/>
                </a:lnTo>
                <a:lnTo>
                  <a:pt x="3019425" y="3409950"/>
                </a:lnTo>
                <a:lnTo>
                  <a:pt x="0" y="3409950"/>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7100735" y="537458"/>
            <a:ext cx="4705369" cy="1374143"/>
            <a:chOff x="0" y="0"/>
            <a:chExt cx="4705375" cy="1374140"/>
          </a:xfrm>
        </p:grpSpPr>
        <p:sp>
          <p:nvSpPr>
            <p:cNvPr name="Freeform 5" id="5"/>
            <p:cNvSpPr/>
            <p:nvPr/>
          </p:nvSpPr>
          <p:spPr>
            <a:xfrm flipH="false" flipV="false" rot="0">
              <a:off x="0" y="0"/>
              <a:ext cx="4705350" cy="1374140"/>
            </a:xfrm>
            <a:custGeom>
              <a:avLst/>
              <a:gdLst/>
              <a:ahLst/>
              <a:cxnLst/>
              <a:rect r="r" b="b" t="t" l="l"/>
              <a:pathLst>
                <a:path h="1374140" w="4705350">
                  <a:moveTo>
                    <a:pt x="0" y="0"/>
                  </a:moveTo>
                  <a:lnTo>
                    <a:pt x="4705350" y="0"/>
                  </a:lnTo>
                  <a:lnTo>
                    <a:pt x="4705350" y="1374140"/>
                  </a:lnTo>
                  <a:lnTo>
                    <a:pt x="0" y="1374140"/>
                  </a:lnTo>
                  <a:lnTo>
                    <a:pt x="0" y="0"/>
                  </a:lnTo>
                </a:path>
              </a:pathLst>
            </a:custGeom>
            <a:solidFill>
              <a:srgbClr val="FFF8ED"/>
            </a:solidFill>
          </p:spPr>
        </p:sp>
      </p:grpSp>
      <p:sp>
        <p:nvSpPr>
          <p:cNvPr name="TextBox 6" id="6"/>
          <p:cNvSpPr txBox="true"/>
          <p:nvPr/>
        </p:nvSpPr>
        <p:spPr>
          <a:xfrm rot="0">
            <a:off x="7446178" y="554565"/>
            <a:ext cx="4094721" cy="1165927"/>
          </a:xfrm>
          <a:prstGeom prst="rect">
            <a:avLst/>
          </a:prstGeom>
        </p:spPr>
        <p:txBody>
          <a:bodyPr anchor="t" rtlCol="false" tIns="0" lIns="0" bIns="0" rIns="0">
            <a:spAutoFit/>
          </a:bodyPr>
          <a:lstStyle/>
          <a:p>
            <a:pPr algn="l">
              <a:lnSpc>
                <a:spcPts val="9519"/>
              </a:lnSpc>
            </a:pPr>
            <a:r>
              <a:rPr lang="en-US" b="true" sz="6799">
                <a:solidFill>
                  <a:srgbClr val="A2272C"/>
                </a:solidFill>
                <a:latin typeface="Londrina Solid Heavy"/>
                <a:ea typeface="Londrina Solid Heavy"/>
                <a:cs typeface="Londrina Solid Heavy"/>
                <a:sym typeface="Londrina Solid Heavy"/>
              </a:rPr>
              <a:t>CONCLUSION</a:t>
            </a:r>
          </a:p>
        </p:txBody>
      </p:sp>
      <p:sp>
        <p:nvSpPr>
          <p:cNvPr name="TextBox 7" id="7"/>
          <p:cNvSpPr txBox="true"/>
          <p:nvPr/>
        </p:nvSpPr>
        <p:spPr>
          <a:xfrm rot="0">
            <a:off x="3762261" y="3126410"/>
            <a:ext cx="10855147" cy="3490351"/>
          </a:xfrm>
          <a:prstGeom prst="rect">
            <a:avLst/>
          </a:prstGeom>
        </p:spPr>
        <p:txBody>
          <a:bodyPr anchor="t" rtlCol="false" tIns="0" lIns="0" bIns="0" rIns="0">
            <a:spAutoFit/>
          </a:bodyPr>
          <a:lstStyle/>
          <a:p>
            <a:pPr algn="l">
              <a:lnSpc>
                <a:spcPts val="3007"/>
              </a:lnSpc>
            </a:pPr>
            <a:r>
              <a:rPr lang="en-US" b="true" sz="2326">
                <a:solidFill>
                  <a:srgbClr val="000000"/>
                </a:solidFill>
                <a:latin typeface="Agrandir Bold"/>
                <a:ea typeface="Agrandir Bold"/>
                <a:cs typeface="Agrandir Bold"/>
                <a:sym typeface="Agrandir Bold"/>
              </a:rPr>
              <a:t>The Blood Group Identification System successfully integrates computer vision technology using OpenCV to analyze blood sample images and determine the corresponding blood type. Key features include: - User-friendly website with About, Registration, and Login pages - Profile page for uploading blood sample images - Automated image analysis using OpenCV - Accurate blood type determination through predefined conditions - Displays the uploaded image, processes it into a morphological image highlighting key features, and detects the blood group</a:t>
            </a:r>
          </a:p>
        </p:txBody>
      </p:sp>
      <p:sp>
        <p:nvSpPr>
          <p:cNvPr name="TextBox 8" id="8"/>
          <p:cNvSpPr txBox="true"/>
          <p:nvPr/>
        </p:nvSpPr>
        <p:spPr>
          <a:xfrm rot="0">
            <a:off x="3762261" y="6945592"/>
            <a:ext cx="3134401" cy="435007"/>
          </a:xfrm>
          <a:prstGeom prst="rect">
            <a:avLst/>
          </a:prstGeom>
        </p:spPr>
        <p:txBody>
          <a:bodyPr anchor="t" rtlCol="false" tIns="0" lIns="0" bIns="0" rIns="0">
            <a:spAutoFit/>
          </a:bodyPr>
          <a:lstStyle/>
          <a:p>
            <a:pPr algn="l">
              <a:lnSpc>
                <a:spcPts val="3007"/>
              </a:lnSpc>
            </a:pPr>
            <a:r>
              <a:rPr lang="en-US" b="true" sz="2326">
                <a:solidFill>
                  <a:srgbClr val="000000"/>
                </a:solidFill>
                <a:latin typeface="Agrandir Bold"/>
                <a:ea typeface="Agrandir Bold"/>
                <a:cs typeface="Agrandir Bold"/>
                <a:sym typeface="Agrandir Bold"/>
              </a:rPr>
              <a:t>Milestones Achieved:</a:t>
            </a:r>
          </a:p>
        </p:txBody>
      </p:sp>
      <p:sp>
        <p:nvSpPr>
          <p:cNvPr name="TextBox 9" id="9"/>
          <p:cNvSpPr txBox="true"/>
          <p:nvPr/>
        </p:nvSpPr>
        <p:spPr>
          <a:xfrm rot="0">
            <a:off x="3529441" y="7619181"/>
            <a:ext cx="9986829" cy="417195"/>
          </a:xfrm>
          <a:prstGeom prst="rect">
            <a:avLst/>
          </a:prstGeom>
        </p:spPr>
        <p:txBody>
          <a:bodyPr anchor="t" rtlCol="false" tIns="0" lIns="0" bIns="0" rIns="0">
            <a:spAutoFit/>
          </a:bodyPr>
          <a:lstStyle/>
          <a:p>
            <a:pPr algn="l">
              <a:lnSpc>
                <a:spcPts val="2700"/>
              </a:lnSpc>
            </a:pPr>
            <a:r>
              <a:rPr lang="en-US" sz="2400" spc="2">
                <a:solidFill>
                  <a:srgbClr val="000000"/>
                </a:solidFill>
                <a:latin typeface="Agrandir"/>
                <a:ea typeface="Agrandir"/>
                <a:cs typeface="Agrandir"/>
                <a:sym typeface="Agrandir"/>
              </a:rPr>
              <a:t>1. Development of user interface and registration/login functionality</a:t>
            </a:r>
          </a:p>
        </p:txBody>
      </p:sp>
      <p:sp>
        <p:nvSpPr>
          <p:cNvPr name="TextBox 10" id="10"/>
          <p:cNvSpPr txBox="true"/>
          <p:nvPr/>
        </p:nvSpPr>
        <p:spPr>
          <a:xfrm rot="0">
            <a:off x="3491636" y="7962081"/>
            <a:ext cx="11364706" cy="760095"/>
          </a:xfrm>
          <a:prstGeom prst="rect">
            <a:avLst/>
          </a:prstGeom>
        </p:spPr>
        <p:txBody>
          <a:bodyPr anchor="t" rtlCol="false" tIns="0" lIns="0" bIns="0" rIns="0">
            <a:spAutoFit/>
          </a:bodyPr>
          <a:lstStyle/>
          <a:p>
            <a:pPr algn="l">
              <a:lnSpc>
                <a:spcPts val="2700"/>
              </a:lnSpc>
            </a:pPr>
            <a:r>
              <a:rPr lang="en-US" sz="2400" spc="2">
                <a:solidFill>
                  <a:srgbClr val="000000"/>
                </a:solidFill>
                <a:latin typeface="Agrandir"/>
                <a:ea typeface="Agrandir"/>
                <a:cs typeface="Agrandir"/>
                <a:sym typeface="Agrandir"/>
              </a:rPr>
              <a:t>2. Integration of OpenCV for image analysis and blood type determination 3. Function which calculates and displays the contour length of the blood cells</a:t>
            </a:r>
          </a:p>
        </p:txBody>
      </p:sp>
      <p:sp>
        <p:nvSpPr>
          <p:cNvPr name="TextBox 11" id="11"/>
          <p:cNvSpPr txBox="true"/>
          <p:nvPr/>
        </p:nvSpPr>
        <p:spPr>
          <a:xfrm rot="0">
            <a:off x="3762946" y="8647881"/>
            <a:ext cx="5514061" cy="417195"/>
          </a:xfrm>
          <a:prstGeom prst="rect">
            <a:avLst/>
          </a:prstGeom>
        </p:spPr>
        <p:txBody>
          <a:bodyPr anchor="t" rtlCol="false" tIns="0" lIns="0" bIns="0" rIns="0">
            <a:spAutoFit/>
          </a:bodyPr>
          <a:lstStyle/>
          <a:p>
            <a:pPr algn="l">
              <a:lnSpc>
                <a:spcPts val="2700"/>
              </a:lnSpc>
            </a:pPr>
            <a:r>
              <a:rPr lang="en-US" sz="2400">
                <a:solidFill>
                  <a:srgbClr val="000000"/>
                </a:solidFill>
                <a:latin typeface="Agrandir"/>
                <a:ea typeface="Agrandir"/>
                <a:cs typeface="Agrandir"/>
                <a:sym typeface="Agrandir"/>
              </a:rPr>
              <a:t>from the image uploaded by the user.</a:t>
            </a:r>
          </a:p>
        </p:txBody>
      </p:sp>
      <p:sp>
        <p:nvSpPr>
          <p:cNvPr name="TextBox 12" id="12"/>
          <p:cNvSpPr txBox="true"/>
          <p:nvPr/>
        </p:nvSpPr>
        <p:spPr>
          <a:xfrm rot="0">
            <a:off x="3499818" y="8990781"/>
            <a:ext cx="10394290" cy="417195"/>
          </a:xfrm>
          <a:prstGeom prst="rect">
            <a:avLst/>
          </a:prstGeom>
        </p:spPr>
        <p:txBody>
          <a:bodyPr anchor="t" rtlCol="false" tIns="0" lIns="0" bIns="0" rIns="0">
            <a:spAutoFit/>
          </a:bodyPr>
          <a:lstStyle/>
          <a:p>
            <a:pPr algn="l">
              <a:lnSpc>
                <a:spcPts val="2700"/>
              </a:lnSpc>
            </a:pPr>
            <a:r>
              <a:rPr lang="en-US" sz="2400" spc="2">
                <a:solidFill>
                  <a:srgbClr val="000000"/>
                </a:solidFill>
                <a:latin typeface="Agrandir"/>
                <a:ea typeface="Agrandir"/>
                <a:cs typeface="Agrandir"/>
                <a:sym typeface="Agrandir"/>
              </a:rPr>
              <a:t>4.Displays the uploaded image, processes it into a morphological image</a:t>
            </a:r>
          </a:p>
        </p:txBody>
      </p:sp>
      <p:sp>
        <p:nvSpPr>
          <p:cNvPr name="TextBox 13" id="13"/>
          <p:cNvSpPr txBox="true"/>
          <p:nvPr/>
        </p:nvSpPr>
        <p:spPr>
          <a:xfrm rot="0">
            <a:off x="3762946" y="9333681"/>
            <a:ext cx="7936259" cy="417195"/>
          </a:xfrm>
          <a:prstGeom prst="rect">
            <a:avLst/>
          </a:prstGeom>
        </p:spPr>
        <p:txBody>
          <a:bodyPr anchor="t" rtlCol="false" tIns="0" lIns="0" bIns="0" rIns="0">
            <a:spAutoFit/>
          </a:bodyPr>
          <a:lstStyle/>
          <a:p>
            <a:pPr algn="l">
              <a:lnSpc>
                <a:spcPts val="2700"/>
              </a:lnSpc>
            </a:pPr>
            <a:r>
              <a:rPr lang="en-US" sz="2400">
                <a:solidFill>
                  <a:srgbClr val="000000"/>
                </a:solidFill>
                <a:latin typeface="Agrandir"/>
                <a:ea typeface="Agrandir"/>
                <a:cs typeface="Agrandir"/>
                <a:sym typeface="Agrandir"/>
              </a:rPr>
              <a:t>highlighting key features, and detects the blood group</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0">
            <a:off x="-63503" y="307743"/>
            <a:ext cx="5824395" cy="8758552"/>
          </a:xfrm>
          <a:custGeom>
            <a:avLst/>
            <a:gdLst/>
            <a:ahLst/>
            <a:cxnLst/>
            <a:rect r="r" b="b" t="t" l="l"/>
            <a:pathLst>
              <a:path h="8758552" w="5824395">
                <a:moveTo>
                  <a:pt x="0" y="0"/>
                </a:moveTo>
                <a:lnTo>
                  <a:pt x="5824394" y="0"/>
                </a:lnTo>
                <a:lnTo>
                  <a:pt x="5824394" y="8758552"/>
                </a:lnTo>
                <a:lnTo>
                  <a:pt x="0" y="87585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6422469" y="533295"/>
            <a:ext cx="5442814" cy="1374143"/>
            <a:chOff x="0" y="0"/>
            <a:chExt cx="5442814" cy="1374140"/>
          </a:xfrm>
        </p:grpSpPr>
        <p:sp>
          <p:nvSpPr>
            <p:cNvPr name="Freeform 4" id="4"/>
            <p:cNvSpPr/>
            <p:nvPr/>
          </p:nvSpPr>
          <p:spPr>
            <a:xfrm flipH="false" flipV="false" rot="0">
              <a:off x="0" y="0"/>
              <a:ext cx="5442839" cy="1374140"/>
            </a:xfrm>
            <a:custGeom>
              <a:avLst/>
              <a:gdLst/>
              <a:ahLst/>
              <a:cxnLst/>
              <a:rect r="r" b="b" t="t" l="l"/>
              <a:pathLst>
                <a:path h="1374140" w="5442839">
                  <a:moveTo>
                    <a:pt x="0" y="0"/>
                  </a:moveTo>
                  <a:lnTo>
                    <a:pt x="5442839" y="0"/>
                  </a:lnTo>
                  <a:lnTo>
                    <a:pt x="5442839" y="1374140"/>
                  </a:lnTo>
                  <a:lnTo>
                    <a:pt x="0" y="1374140"/>
                  </a:lnTo>
                  <a:lnTo>
                    <a:pt x="0" y="0"/>
                  </a:lnTo>
                </a:path>
              </a:pathLst>
            </a:custGeom>
            <a:solidFill>
              <a:srgbClr val="FFF8ED"/>
            </a:solidFill>
          </p:spPr>
        </p:sp>
      </p:grpSp>
      <p:sp>
        <p:nvSpPr>
          <p:cNvPr name="Freeform 5" id="5"/>
          <p:cNvSpPr/>
          <p:nvPr/>
        </p:nvSpPr>
        <p:spPr>
          <a:xfrm flipH="false" flipV="false" rot="0">
            <a:off x="6625142" y="3502390"/>
            <a:ext cx="4765672" cy="5568448"/>
          </a:xfrm>
          <a:custGeom>
            <a:avLst/>
            <a:gdLst/>
            <a:ahLst/>
            <a:cxnLst/>
            <a:rect r="r" b="b" t="t" l="l"/>
            <a:pathLst>
              <a:path h="5568448" w="4765672">
                <a:moveTo>
                  <a:pt x="0" y="0"/>
                </a:moveTo>
                <a:lnTo>
                  <a:pt x="4765672" y="0"/>
                </a:lnTo>
                <a:lnTo>
                  <a:pt x="4765672" y="5568448"/>
                </a:lnTo>
                <a:lnTo>
                  <a:pt x="0" y="5568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2788455" y="509730"/>
            <a:ext cx="4388968" cy="2763469"/>
            <a:chOff x="0" y="0"/>
            <a:chExt cx="4388968" cy="2763469"/>
          </a:xfrm>
        </p:grpSpPr>
        <p:sp>
          <p:nvSpPr>
            <p:cNvPr name="Freeform 7" id="7"/>
            <p:cNvSpPr/>
            <p:nvPr/>
          </p:nvSpPr>
          <p:spPr>
            <a:xfrm flipH="false" flipV="false" rot="0">
              <a:off x="2686304" y="63500"/>
              <a:ext cx="1779016" cy="1227836"/>
            </a:xfrm>
            <a:custGeom>
              <a:avLst/>
              <a:gdLst/>
              <a:ahLst/>
              <a:cxnLst/>
              <a:rect r="r" b="b" t="t" l="l"/>
              <a:pathLst>
                <a:path h="1227836" w="1779016">
                  <a:moveTo>
                    <a:pt x="1303401" y="0"/>
                  </a:moveTo>
                  <a:cubicBezTo>
                    <a:pt x="1055878" y="0"/>
                    <a:pt x="737108" y="152654"/>
                    <a:pt x="576072" y="205359"/>
                  </a:cubicBezTo>
                  <a:cubicBezTo>
                    <a:pt x="503936" y="228981"/>
                    <a:pt x="459486" y="240792"/>
                    <a:pt x="407543" y="240792"/>
                  </a:cubicBezTo>
                  <a:cubicBezTo>
                    <a:pt x="378841" y="240792"/>
                    <a:pt x="347726" y="237236"/>
                    <a:pt x="308356" y="229997"/>
                  </a:cubicBezTo>
                  <a:cubicBezTo>
                    <a:pt x="292735" y="227076"/>
                    <a:pt x="277114" y="225679"/>
                    <a:pt x="261747" y="225679"/>
                  </a:cubicBezTo>
                  <a:cubicBezTo>
                    <a:pt x="182499" y="225679"/>
                    <a:pt x="110109" y="264160"/>
                    <a:pt x="73660" y="340487"/>
                  </a:cubicBezTo>
                  <a:cubicBezTo>
                    <a:pt x="0" y="494665"/>
                    <a:pt x="70231" y="708660"/>
                    <a:pt x="131318" y="854329"/>
                  </a:cubicBezTo>
                  <a:cubicBezTo>
                    <a:pt x="199009" y="1016000"/>
                    <a:pt x="283083" y="1201928"/>
                    <a:pt x="479298" y="1225931"/>
                  </a:cubicBezTo>
                  <a:cubicBezTo>
                    <a:pt x="489712" y="1227201"/>
                    <a:pt x="499745" y="1227836"/>
                    <a:pt x="509397" y="1227836"/>
                  </a:cubicBezTo>
                  <a:cubicBezTo>
                    <a:pt x="694436" y="1227836"/>
                    <a:pt x="735076" y="1001903"/>
                    <a:pt x="881253" y="905256"/>
                  </a:cubicBezTo>
                  <a:cubicBezTo>
                    <a:pt x="1137031" y="736092"/>
                    <a:pt x="1779016" y="624713"/>
                    <a:pt x="1611757" y="187833"/>
                  </a:cubicBezTo>
                  <a:cubicBezTo>
                    <a:pt x="1558163" y="47879"/>
                    <a:pt x="1441958" y="0"/>
                    <a:pt x="1303401" y="0"/>
                  </a:cubicBezTo>
                  <a:close/>
                </a:path>
              </a:pathLst>
            </a:custGeom>
            <a:solidFill>
              <a:srgbClr val="5E8DD1"/>
            </a:solidFill>
          </p:spPr>
        </p:sp>
        <p:sp>
          <p:nvSpPr>
            <p:cNvPr name="Freeform 8" id="8"/>
            <p:cNvSpPr/>
            <p:nvPr/>
          </p:nvSpPr>
          <p:spPr>
            <a:xfrm flipH="false" flipV="false" rot="0">
              <a:off x="109728" y="571246"/>
              <a:ext cx="3024886" cy="1585214"/>
            </a:xfrm>
            <a:custGeom>
              <a:avLst/>
              <a:gdLst/>
              <a:ahLst/>
              <a:cxnLst/>
              <a:rect r="r" b="b" t="t" l="l"/>
              <a:pathLst>
                <a:path h="1585214" w="3024886">
                  <a:moveTo>
                    <a:pt x="3024886" y="368808"/>
                  </a:moveTo>
                  <a:cubicBezTo>
                    <a:pt x="3022981" y="370713"/>
                    <a:pt x="3020822" y="372364"/>
                    <a:pt x="3018663" y="373507"/>
                  </a:cubicBezTo>
                  <a:cubicBezTo>
                    <a:pt x="2704465" y="550037"/>
                    <a:pt x="1922526" y="928497"/>
                    <a:pt x="1646555" y="1053719"/>
                  </a:cubicBezTo>
                  <a:cubicBezTo>
                    <a:pt x="1406144" y="1162812"/>
                    <a:pt x="1159891" y="1267841"/>
                    <a:pt x="929132" y="1396111"/>
                  </a:cubicBezTo>
                  <a:cubicBezTo>
                    <a:pt x="841756" y="1444752"/>
                    <a:pt x="724662" y="1535176"/>
                    <a:pt x="619506" y="1530985"/>
                  </a:cubicBezTo>
                  <a:cubicBezTo>
                    <a:pt x="549656" y="1528191"/>
                    <a:pt x="503936" y="1477518"/>
                    <a:pt x="429260" y="1482090"/>
                  </a:cubicBezTo>
                  <a:cubicBezTo>
                    <a:pt x="328295" y="1488313"/>
                    <a:pt x="0" y="1585214"/>
                    <a:pt x="181737" y="1362710"/>
                  </a:cubicBezTo>
                  <a:cubicBezTo>
                    <a:pt x="219583" y="1316355"/>
                    <a:pt x="273685" y="1282573"/>
                    <a:pt x="304800" y="1230503"/>
                  </a:cubicBezTo>
                  <a:cubicBezTo>
                    <a:pt x="332613" y="1183894"/>
                    <a:pt x="334010" y="1125728"/>
                    <a:pt x="365633" y="1081151"/>
                  </a:cubicBezTo>
                  <a:cubicBezTo>
                    <a:pt x="417703" y="1007745"/>
                    <a:pt x="518287" y="980059"/>
                    <a:pt x="599313" y="954278"/>
                  </a:cubicBezTo>
                  <a:cubicBezTo>
                    <a:pt x="839343" y="877951"/>
                    <a:pt x="1063752" y="766826"/>
                    <a:pt x="1294003" y="665607"/>
                  </a:cubicBezTo>
                  <a:cubicBezTo>
                    <a:pt x="1538859" y="558038"/>
                    <a:pt x="1792605" y="472694"/>
                    <a:pt x="2039239" y="369189"/>
                  </a:cubicBezTo>
                  <a:cubicBezTo>
                    <a:pt x="2272792" y="271145"/>
                    <a:pt x="2628900" y="110871"/>
                    <a:pt x="2856992" y="2921"/>
                  </a:cubicBezTo>
                  <a:cubicBezTo>
                    <a:pt x="2859151" y="1905"/>
                    <a:pt x="2861310" y="1016"/>
                    <a:pt x="2863469" y="0"/>
                  </a:cubicBezTo>
                  <a:cubicBezTo>
                    <a:pt x="2923540" y="63119"/>
                    <a:pt x="2968752" y="178562"/>
                    <a:pt x="2984500" y="222377"/>
                  </a:cubicBezTo>
                  <a:cubicBezTo>
                    <a:pt x="2997708" y="259080"/>
                    <a:pt x="3015996" y="315214"/>
                    <a:pt x="3024759" y="368808"/>
                  </a:cubicBezTo>
                </a:path>
              </a:pathLst>
            </a:custGeom>
            <a:solidFill>
              <a:srgbClr val="D0E0F4"/>
            </a:solidFill>
          </p:spPr>
        </p:sp>
        <p:sp>
          <p:nvSpPr>
            <p:cNvPr name="Freeform 9" id="9"/>
            <p:cNvSpPr/>
            <p:nvPr/>
          </p:nvSpPr>
          <p:spPr>
            <a:xfrm flipH="false" flipV="false" rot="0">
              <a:off x="63500" y="1511935"/>
              <a:ext cx="1574927" cy="1187958"/>
            </a:xfrm>
            <a:custGeom>
              <a:avLst/>
              <a:gdLst/>
              <a:ahLst/>
              <a:cxnLst/>
              <a:rect r="r" b="b" t="t" l="l"/>
              <a:pathLst>
                <a:path h="1187958" w="1574927">
                  <a:moveTo>
                    <a:pt x="857250" y="127"/>
                  </a:moveTo>
                  <a:cubicBezTo>
                    <a:pt x="823976" y="127"/>
                    <a:pt x="789051" y="5969"/>
                    <a:pt x="749681" y="20828"/>
                  </a:cubicBezTo>
                  <a:cubicBezTo>
                    <a:pt x="660019" y="54737"/>
                    <a:pt x="515239" y="84963"/>
                    <a:pt x="473837" y="184531"/>
                  </a:cubicBezTo>
                  <a:cubicBezTo>
                    <a:pt x="463042" y="210566"/>
                    <a:pt x="477139" y="248666"/>
                    <a:pt x="468630" y="268859"/>
                  </a:cubicBezTo>
                  <a:cubicBezTo>
                    <a:pt x="462153" y="284226"/>
                    <a:pt x="430911" y="303911"/>
                    <a:pt x="418592" y="315849"/>
                  </a:cubicBezTo>
                  <a:cubicBezTo>
                    <a:pt x="389382" y="344424"/>
                    <a:pt x="307086" y="404241"/>
                    <a:pt x="322453" y="446024"/>
                  </a:cubicBezTo>
                  <a:cubicBezTo>
                    <a:pt x="329692" y="465709"/>
                    <a:pt x="351028" y="471678"/>
                    <a:pt x="375539" y="471678"/>
                  </a:cubicBezTo>
                  <a:cubicBezTo>
                    <a:pt x="408051" y="471678"/>
                    <a:pt x="446151" y="461137"/>
                    <a:pt x="464185" y="458343"/>
                  </a:cubicBezTo>
                  <a:cubicBezTo>
                    <a:pt x="479806" y="455930"/>
                    <a:pt x="493395" y="454914"/>
                    <a:pt x="506095" y="454914"/>
                  </a:cubicBezTo>
                  <a:cubicBezTo>
                    <a:pt x="541909" y="454914"/>
                    <a:pt x="569595" y="463423"/>
                    <a:pt x="612140" y="473456"/>
                  </a:cubicBezTo>
                  <a:cubicBezTo>
                    <a:pt x="627761" y="477139"/>
                    <a:pt x="643255" y="478790"/>
                    <a:pt x="658495" y="478790"/>
                  </a:cubicBezTo>
                  <a:cubicBezTo>
                    <a:pt x="751586" y="478790"/>
                    <a:pt x="837438" y="417068"/>
                    <a:pt x="921131" y="377698"/>
                  </a:cubicBezTo>
                  <a:cubicBezTo>
                    <a:pt x="1037590" y="322961"/>
                    <a:pt x="1155700" y="272161"/>
                    <a:pt x="1275461" y="225171"/>
                  </a:cubicBezTo>
                  <a:cubicBezTo>
                    <a:pt x="1331595" y="203200"/>
                    <a:pt x="1404239" y="187706"/>
                    <a:pt x="1456182" y="157734"/>
                  </a:cubicBezTo>
                  <a:cubicBezTo>
                    <a:pt x="1470533" y="149352"/>
                    <a:pt x="1574927" y="104394"/>
                    <a:pt x="1431925" y="89154"/>
                  </a:cubicBezTo>
                  <a:cubicBezTo>
                    <a:pt x="1302131" y="75311"/>
                    <a:pt x="1205103" y="84836"/>
                    <a:pt x="1078865" y="50800"/>
                  </a:cubicBezTo>
                  <a:cubicBezTo>
                    <a:pt x="994918" y="28194"/>
                    <a:pt x="930148" y="0"/>
                    <a:pt x="857123" y="0"/>
                  </a:cubicBezTo>
                  <a:close/>
                  <a:moveTo>
                    <a:pt x="155194" y="631444"/>
                  </a:moveTo>
                  <a:cubicBezTo>
                    <a:pt x="103759" y="631444"/>
                    <a:pt x="23495" y="817753"/>
                    <a:pt x="15367" y="852297"/>
                  </a:cubicBezTo>
                  <a:cubicBezTo>
                    <a:pt x="6477" y="890016"/>
                    <a:pt x="0" y="934085"/>
                    <a:pt x="0" y="978154"/>
                  </a:cubicBezTo>
                  <a:lnTo>
                    <a:pt x="0" y="978154"/>
                  </a:lnTo>
                  <a:lnTo>
                    <a:pt x="0" y="979297"/>
                  </a:lnTo>
                  <a:cubicBezTo>
                    <a:pt x="127" y="1037209"/>
                    <a:pt x="11303" y="1095121"/>
                    <a:pt x="43053" y="1138809"/>
                  </a:cubicBezTo>
                  <a:cubicBezTo>
                    <a:pt x="62357" y="1165479"/>
                    <a:pt x="88519" y="1186434"/>
                    <a:pt x="116332" y="1187958"/>
                  </a:cubicBezTo>
                  <a:lnTo>
                    <a:pt x="122936" y="1187958"/>
                  </a:lnTo>
                  <a:cubicBezTo>
                    <a:pt x="136398" y="1187196"/>
                    <a:pt x="150114" y="1181735"/>
                    <a:pt x="163449" y="1170051"/>
                  </a:cubicBezTo>
                  <a:cubicBezTo>
                    <a:pt x="205359" y="1133602"/>
                    <a:pt x="191135" y="1058799"/>
                    <a:pt x="185293" y="1011428"/>
                  </a:cubicBezTo>
                  <a:cubicBezTo>
                    <a:pt x="177546" y="948563"/>
                    <a:pt x="174117" y="885317"/>
                    <a:pt x="170053" y="822071"/>
                  </a:cubicBezTo>
                  <a:cubicBezTo>
                    <a:pt x="168148" y="791718"/>
                    <a:pt x="186436" y="659511"/>
                    <a:pt x="174498" y="642874"/>
                  </a:cubicBezTo>
                  <a:cubicBezTo>
                    <a:pt x="168783" y="634873"/>
                    <a:pt x="162306" y="631317"/>
                    <a:pt x="155194" y="631317"/>
                  </a:cubicBezTo>
                  <a:close/>
                </a:path>
              </a:pathLst>
            </a:custGeom>
            <a:solidFill>
              <a:srgbClr val="F46A61"/>
            </a:solidFill>
          </p:spPr>
        </p:sp>
        <p:sp>
          <p:nvSpPr>
            <p:cNvPr name="Freeform 10" id="10"/>
            <p:cNvSpPr/>
            <p:nvPr/>
          </p:nvSpPr>
          <p:spPr>
            <a:xfrm flipH="false" flipV="false" rot="0">
              <a:off x="80772" y="135509"/>
              <a:ext cx="4124197" cy="2533777"/>
            </a:xfrm>
            <a:custGeom>
              <a:avLst/>
              <a:gdLst/>
              <a:ahLst/>
              <a:cxnLst/>
              <a:rect r="r" b="b" t="t" l="l"/>
              <a:pathLst>
                <a:path h="2533777" w="4124197">
                  <a:moveTo>
                    <a:pt x="141224" y="2477516"/>
                  </a:moveTo>
                  <a:cubicBezTo>
                    <a:pt x="140335" y="2471928"/>
                    <a:pt x="134874" y="2467864"/>
                    <a:pt x="130048" y="2466213"/>
                  </a:cubicBezTo>
                  <a:cubicBezTo>
                    <a:pt x="117983" y="2462276"/>
                    <a:pt x="110363" y="2468626"/>
                    <a:pt x="98806" y="2467356"/>
                  </a:cubicBezTo>
                  <a:cubicBezTo>
                    <a:pt x="74549" y="2464816"/>
                    <a:pt x="62357" y="2430272"/>
                    <a:pt x="56769" y="2411857"/>
                  </a:cubicBezTo>
                  <a:cubicBezTo>
                    <a:pt x="44704" y="2372614"/>
                    <a:pt x="43053" y="2327910"/>
                    <a:pt x="40513" y="2287016"/>
                  </a:cubicBezTo>
                  <a:cubicBezTo>
                    <a:pt x="39878" y="2275713"/>
                    <a:pt x="21844" y="2271649"/>
                    <a:pt x="19431" y="2284095"/>
                  </a:cubicBezTo>
                  <a:cubicBezTo>
                    <a:pt x="8128" y="2343912"/>
                    <a:pt x="0" y="2404237"/>
                    <a:pt x="25908" y="2461895"/>
                  </a:cubicBezTo>
                  <a:cubicBezTo>
                    <a:pt x="44450" y="2503043"/>
                    <a:pt x="85852" y="2533777"/>
                    <a:pt x="130429" y="2509266"/>
                  </a:cubicBezTo>
                  <a:cubicBezTo>
                    <a:pt x="140843" y="2503551"/>
                    <a:pt x="143383" y="2492248"/>
                    <a:pt x="141732" y="2481453"/>
                  </a:cubicBezTo>
                  <a:cubicBezTo>
                    <a:pt x="141478" y="2480056"/>
                    <a:pt x="141351" y="2478659"/>
                    <a:pt x="141097" y="2477262"/>
                  </a:cubicBezTo>
                  <a:close/>
                  <a:moveTo>
                    <a:pt x="2869438" y="511048"/>
                  </a:moveTo>
                  <a:cubicBezTo>
                    <a:pt x="2832862" y="510794"/>
                    <a:pt x="2807970" y="520319"/>
                    <a:pt x="2774823" y="534924"/>
                  </a:cubicBezTo>
                  <a:cubicBezTo>
                    <a:pt x="2742565" y="549148"/>
                    <a:pt x="2704973" y="561213"/>
                    <a:pt x="2679700" y="586359"/>
                  </a:cubicBezTo>
                  <a:cubicBezTo>
                    <a:pt x="2672207" y="593725"/>
                    <a:pt x="2677541" y="608076"/>
                    <a:pt x="2688463" y="607695"/>
                  </a:cubicBezTo>
                  <a:cubicBezTo>
                    <a:pt x="2721483" y="606425"/>
                    <a:pt x="2752979" y="589661"/>
                    <a:pt x="2782951" y="576834"/>
                  </a:cubicBezTo>
                  <a:cubicBezTo>
                    <a:pt x="2818765" y="561594"/>
                    <a:pt x="2846451" y="549402"/>
                    <a:pt x="2873121" y="520573"/>
                  </a:cubicBezTo>
                  <a:cubicBezTo>
                    <a:pt x="2876296" y="517017"/>
                    <a:pt x="2874137" y="511175"/>
                    <a:pt x="2869184" y="511048"/>
                  </a:cubicBezTo>
                  <a:close/>
                  <a:moveTo>
                    <a:pt x="2599436" y="637794"/>
                  </a:moveTo>
                  <a:cubicBezTo>
                    <a:pt x="2535174" y="637413"/>
                    <a:pt x="2470277" y="678942"/>
                    <a:pt x="2412619" y="703199"/>
                  </a:cubicBezTo>
                  <a:cubicBezTo>
                    <a:pt x="2350135" y="729488"/>
                    <a:pt x="2288032" y="756285"/>
                    <a:pt x="2225802" y="783209"/>
                  </a:cubicBezTo>
                  <a:cubicBezTo>
                    <a:pt x="2095246" y="839851"/>
                    <a:pt x="1965198" y="897890"/>
                    <a:pt x="1833880" y="952627"/>
                  </a:cubicBezTo>
                  <a:cubicBezTo>
                    <a:pt x="1705737" y="1006094"/>
                    <a:pt x="1578102" y="1060831"/>
                    <a:pt x="1450975" y="1116457"/>
                  </a:cubicBezTo>
                  <a:cubicBezTo>
                    <a:pt x="1383792" y="1145921"/>
                    <a:pt x="1316482" y="1175004"/>
                    <a:pt x="1249426" y="1204722"/>
                  </a:cubicBezTo>
                  <a:cubicBezTo>
                    <a:pt x="1188720" y="1231519"/>
                    <a:pt x="1122426" y="1254125"/>
                    <a:pt x="1070102" y="1295654"/>
                  </a:cubicBezTo>
                  <a:cubicBezTo>
                    <a:pt x="1064768" y="1299972"/>
                    <a:pt x="1068959" y="1310767"/>
                    <a:pt x="1075944" y="1309878"/>
                  </a:cubicBezTo>
                  <a:cubicBezTo>
                    <a:pt x="1142238" y="1301115"/>
                    <a:pt x="1204595" y="1269238"/>
                    <a:pt x="1266063" y="1244092"/>
                  </a:cubicBezTo>
                  <a:cubicBezTo>
                    <a:pt x="1334008" y="1216279"/>
                    <a:pt x="1401572" y="1187831"/>
                    <a:pt x="1469263" y="1159510"/>
                  </a:cubicBezTo>
                  <a:cubicBezTo>
                    <a:pt x="1597279" y="1105916"/>
                    <a:pt x="1725041" y="1051179"/>
                    <a:pt x="1851533" y="994029"/>
                  </a:cubicBezTo>
                  <a:cubicBezTo>
                    <a:pt x="1977009" y="937387"/>
                    <a:pt x="2103882" y="883920"/>
                    <a:pt x="2230120" y="829056"/>
                  </a:cubicBezTo>
                  <a:cubicBezTo>
                    <a:pt x="2296541" y="800227"/>
                    <a:pt x="2362835" y="771271"/>
                    <a:pt x="2429002" y="741680"/>
                  </a:cubicBezTo>
                  <a:cubicBezTo>
                    <a:pt x="2486025" y="716153"/>
                    <a:pt x="2561463" y="696595"/>
                    <a:pt x="2604643" y="649859"/>
                  </a:cubicBezTo>
                  <a:cubicBezTo>
                    <a:pt x="2608834" y="645414"/>
                    <a:pt x="2605913" y="637667"/>
                    <a:pt x="2599563" y="637667"/>
                  </a:cubicBezTo>
                  <a:close/>
                  <a:moveTo>
                    <a:pt x="840486" y="1396873"/>
                  </a:moveTo>
                  <a:cubicBezTo>
                    <a:pt x="800481" y="1392555"/>
                    <a:pt x="763778" y="1414526"/>
                    <a:pt x="727329" y="1429258"/>
                  </a:cubicBezTo>
                  <a:cubicBezTo>
                    <a:pt x="687832" y="1445260"/>
                    <a:pt x="647954" y="1461262"/>
                    <a:pt x="608965" y="1478661"/>
                  </a:cubicBezTo>
                  <a:cubicBezTo>
                    <a:pt x="562229" y="1499489"/>
                    <a:pt x="516636" y="1531366"/>
                    <a:pt x="527050" y="1588516"/>
                  </a:cubicBezTo>
                  <a:cubicBezTo>
                    <a:pt x="527939" y="1593469"/>
                    <a:pt x="533019" y="1598422"/>
                    <a:pt x="537845" y="1599438"/>
                  </a:cubicBezTo>
                  <a:cubicBezTo>
                    <a:pt x="540766" y="1599946"/>
                    <a:pt x="544957" y="1601978"/>
                    <a:pt x="547624" y="1599819"/>
                  </a:cubicBezTo>
                  <a:cubicBezTo>
                    <a:pt x="569341" y="1582166"/>
                    <a:pt x="559435" y="1553972"/>
                    <a:pt x="585597" y="1533779"/>
                  </a:cubicBezTo>
                  <a:cubicBezTo>
                    <a:pt x="610870" y="1514475"/>
                    <a:pt x="646176" y="1505204"/>
                    <a:pt x="675132" y="1493774"/>
                  </a:cubicBezTo>
                  <a:cubicBezTo>
                    <a:pt x="728218" y="1472819"/>
                    <a:pt x="808863" y="1456055"/>
                    <a:pt x="846201" y="1410843"/>
                  </a:cubicBezTo>
                  <a:cubicBezTo>
                    <a:pt x="850900" y="1405128"/>
                    <a:pt x="847725" y="1397762"/>
                    <a:pt x="840486" y="1396873"/>
                  </a:cubicBezTo>
                  <a:close/>
                  <a:moveTo>
                    <a:pt x="505206" y="1680464"/>
                  </a:moveTo>
                  <a:cubicBezTo>
                    <a:pt x="488696" y="1674241"/>
                    <a:pt x="477139" y="1686052"/>
                    <a:pt x="464058" y="1695577"/>
                  </a:cubicBezTo>
                  <a:cubicBezTo>
                    <a:pt x="445008" y="1709420"/>
                    <a:pt x="425831" y="1723263"/>
                    <a:pt x="407035" y="1737487"/>
                  </a:cubicBezTo>
                  <a:cubicBezTo>
                    <a:pt x="386334" y="1753108"/>
                    <a:pt x="356108" y="1776222"/>
                    <a:pt x="362712" y="1805686"/>
                  </a:cubicBezTo>
                  <a:cubicBezTo>
                    <a:pt x="364998" y="1816227"/>
                    <a:pt x="378079" y="1815465"/>
                    <a:pt x="383413" y="1808353"/>
                  </a:cubicBezTo>
                  <a:cubicBezTo>
                    <a:pt x="392811" y="1795907"/>
                    <a:pt x="398145" y="1782572"/>
                    <a:pt x="410718" y="1772285"/>
                  </a:cubicBezTo>
                  <a:cubicBezTo>
                    <a:pt x="423926" y="1761363"/>
                    <a:pt x="438785" y="1752219"/>
                    <a:pt x="452882" y="1742440"/>
                  </a:cubicBezTo>
                  <a:cubicBezTo>
                    <a:pt x="471043" y="1729867"/>
                    <a:pt x="511175" y="1712849"/>
                    <a:pt x="510413" y="1687195"/>
                  </a:cubicBezTo>
                  <a:cubicBezTo>
                    <a:pt x="510286" y="1683893"/>
                    <a:pt x="508254" y="1681607"/>
                    <a:pt x="505333" y="1680464"/>
                  </a:cubicBezTo>
                  <a:close/>
                  <a:moveTo>
                    <a:pt x="2989199" y="218440"/>
                  </a:moveTo>
                  <a:cubicBezTo>
                    <a:pt x="2935986" y="202311"/>
                    <a:pt x="2853690" y="212471"/>
                    <a:pt x="2801620" y="230886"/>
                  </a:cubicBezTo>
                  <a:cubicBezTo>
                    <a:pt x="2760472" y="245364"/>
                    <a:pt x="2717038" y="274447"/>
                    <a:pt x="2704719" y="318516"/>
                  </a:cubicBezTo>
                  <a:cubicBezTo>
                    <a:pt x="2702560" y="326009"/>
                    <a:pt x="2712847" y="332740"/>
                    <a:pt x="2718308" y="326390"/>
                  </a:cubicBezTo>
                  <a:cubicBezTo>
                    <a:pt x="2751709" y="287909"/>
                    <a:pt x="2787777" y="263652"/>
                    <a:pt x="2838831" y="254254"/>
                  </a:cubicBezTo>
                  <a:cubicBezTo>
                    <a:pt x="2888361" y="245110"/>
                    <a:pt x="2945384" y="257683"/>
                    <a:pt x="2991739" y="237490"/>
                  </a:cubicBezTo>
                  <a:cubicBezTo>
                    <a:pt x="3000502" y="233680"/>
                    <a:pt x="2997073" y="220726"/>
                    <a:pt x="2989199" y="218313"/>
                  </a:cubicBezTo>
                  <a:close/>
                  <a:moveTo>
                    <a:pt x="4103751" y="100584"/>
                  </a:moveTo>
                  <a:cubicBezTo>
                    <a:pt x="4078097" y="95885"/>
                    <a:pt x="4056126" y="79502"/>
                    <a:pt x="4031869" y="70231"/>
                  </a:cubicBezTo>
                  <a:cubicBezTo>
                    <a:pt x="4004437" y="59817"/>
                    <a:pt x="3975735" y="52705"/>
                    <a:pt x="3946525" y="49530"/>
                  </a:cubicBezTo>
                  <a:cubicBezTo>
                    <a:pt x="3885692" y="42672"/>
                    <a:pt x="3824478" y="50292"/>
                    <a:pt x="3764407" y="60452"/>
                  </a:cubicBezTo>
                  <a:cubicBezTo>
                    <a:pt x="3705733" y="70358"/>
                    <a:pt x="3647313" y="82677"/>
                    <a:pt x="3588893" y="93853"/>
                  </a:cubicBezTo>
                  <a:cubicBezTo>
                    <a:pt x="3534537" y="104140"/>
                    <a:pt x="3474085" y="126492"/>
                    <a:pt x="3418840" y="122809"/>
                  </a:cubicBezTo>
                  <a:cubicBezTo>
                    <a:pt x="3415537" y="122555"/>
                    <a:pt x="3414522" y="118618"/>
                    <a:pt x="3417189" y="116713"/>
                  </a:cubicBezTo>
                  <a:cubicBezTo>
                    <a:pt x="3469131" y="79629"/>
                    <a:pt x="3548253" y="66675"/>
                    <a:pt x="3609212" y="50419"/>
                  </a:cubicBezTo>
                  <a:cubicBezTo>
                    <a:pt x="3673855" y="33274"/>
                    <a:pt x="3740022" y="18669"/>
                    <a:pt x="3806316" y="9779"/>
                  </a:cubicBezTo>
                  <a:cubicBezTo>
                    <a:pt x="3863847" y="2032"/>
                    <a:pt x="3921759" y="0"/>
                    <a:pt x="3979036" y="10287"/>
                  </a:cubicBezTo>
                  <a:cubicBezTo>
                    <a:pt x="4025265" y="18542"/>
                    <a:pt x="4094987" y="36322"/>
                    <a:pt x="4118609" y="81407"/>
                  </a:cubicBezTo>
                  <a:cubicBezTo>
                    <a:pt x="4124197" y="92075"/>
                    <a:pt x="4115053" y="102743"/>
                    <a:pt x="4103750" y="100711"/>
                  </a:cubicBezTo>
                </a:path>
              </a:pathLst>
            </a:custGeom>
            <a:solidFill>
              <a:srgbClr val="FFFFFF"/>
            </a:solidFill>
          </p:spPr>
        </p:sp>
        <p:sp>
          <p:nvSpPr>
            <p:cNvPr name="Freeform 11" id="11"/>
            <p:cNvSpPr/>
            <p:nvPr/>
          </p:nvSpPr>
          <p:spPr>
            <a:xfrm flipH="false" flipV="false" rot="0">
              <a:off x="1056894" y="331724"/>
              <a:ext cx="2379218" cy="1487297"/>
            </a:xfrm>
            <a:custGeom>
              <a:avLst/>
              <a:gdLst/>
              <a:ahLst/>
              <a:cxnLst/>
              <a:rect r="r" b="b" t="t" l="l"/>
              <a:pathLst>
                <a:path h="1487297" w="2379218">
                  <a:moveTo>
                    <a:pt x="1287145" y="758825"/>
                  </a:moveTo>
                  <a:cubicBezTo>
                    <a:pt x="1278636" y="752221"/>
                    <a:pt x="1267206" y="754253"/>
                    <a:pt x="1263523" y="765048"/>
                  </a:cubicBezTo>
                  <a:cubicBezTo>
                    <a:pt x="1253109" y="795274"/>
                    <a:pt x="1271651" y="833501"/>
                    <a:pt x="1281303" y="862330"/>
                  </a:cubicBezTo>
                  <a:cubicBezTo>
                    <a:pt x="1290701" y="890651"/>
                    <a:pt x="1296543" y="928116"/>
                    <a:pt x="1323848" y="944245"/>
                  </a:cubicBezTo>
                  <a:cubicBezTo>
                    <a:pt x="1333119" y="949706"/>
                    <a:pt x="1344422" y="944372"/>
                    <a:pt x="1347597" y="934593"/>
                  </a:cubicBezTo>
                  <a:cubicBezTo>
                    <a:pt x="1357122" y="905129"/>
                    <a:pt x="1336548" y="871347"/>
                    <a:pt x="1326769" y="843534"/>
                  </a:cubicBezTo>
                  <a:cubicBezTo>
                    <a:pt x="1317117" y="816356"/>
                    <a:pt x="1310640" y="776986"/>
                    <a:pt x="1287272" y="758825"/>
                  </a:cubicBezTo>
                  <a:close/>
                  <a:moveTo>
                    <a:pt x="870331" y="937895"/>
                  </a:moveTo>
                  <a:cubicBezTo>
                    <a:pt x="858139" y="919734"/>
                    <a:pt x="832866" y="931545"/>
                    <a:pt x="836295" y="952246"/>
                  </a:cubicBezTo>
                  <a:cubicBezTo>
                    <a:pt x="842010" y="987044"/>
                    <a:pt x="858647" y="1021588"/>
                    <a:pt x="871601" y="1054354"/>
                  </a:cubicBezTo>
                  <a:cubicBezTo>
                    <a:pt x="882523" y="1081913"/>
                    <a:pt x="889508" y="1106297"/>
                    <a:pt x="913638" y="1124585"/>
                  </a:cubicBezTo>
                  <a:cubicBezTo>
                    <a:pt x="919988" y="1129411"/>
                    <a:pt x="931418" y="1124458"/>
                    <a:pt x="932688" y="1116838"/>
                  </a:cubicBezTo>
                  <a:cubicBezTo>
                    <a:pt x="938022" y="1085088"/>
                    <a:pt x="924052" y="1059180"/>
                    <a:pt x="912241" y="1030097"/>
                  </a:cubicBezTo>
                  <a:cubicBezTo>
                    <a:pt x="899795" y="999363"/>
                    <a:pt x="889127" y="965581"/>
                    <a:pt x="870458" y="938022"/>
                  </a:cubicBezTo>
                  <a:close/>
                  <a:moveTo>
                    <a:pt x="444627" y="1104900"/>
                  </a:moveTo>
                  <a:cubicBezTo>
                    <a:pt x="440055" y="1103122"/>
                    <a:pt x="432943" y="1106043"/>
                    <a:pt x="430911" y="1110488"/>
                  </a:cubicBezTo>
                  <a:cubicBezTo>
                    <a:pt x="416941" y="1140333"/>
                    <a:pt x="437007" y="1176528"/>
                    <a:pt x="446151" y="1206119"/>
                  </a:cubicBezTo>
                  <a:cubicBezTo>
                    <a:pt x="455549" y="1236472"/>
                    <a:pt x="457454" y="1283208"/>
                    <a:pt x="487934" y="1299337"/>
                  </a:cubicBezTo>
                  <a:cubicBezTo>
                    <a:pt x="497078" y="1304163"/>
                    <a:pt x="508127" y="1301623"/>
                    <a:pt x="513715" y="1292606"/>
                  </a:cubicBezTo>
                  <a:cubicBezTo>
                    <a:pt x="532892" y="1261237"/>
                    <a:pt x="507111" y="1217168"/>
                    <a:pt x="495554" y="1186053"/>
                  </a:cubicBezTo>
                  <a:cubicBezTo>
                    <a:pt x="484759" y="1156843"/>
                    <a:pt x="475742" y="1117092"/>
                    <a:pt x="444627" y="1105027"/>
                  </a:cubicBezTo>
                  <a:close/>
                  <a:moveTo>
                    <a:pt x="30353" y="1291717"/>
                  </a:moveTo>
                  <a:cubicBezTo>
                    <a:pt x="22987" y="1279779"/>
                    <a:pt x="0" y="1283462"/>
                    <a:pt x="1778" y="1299464"/>
                  </a:cubicBezTo>
                  <a:cubicBezTo>
                    <a:pt x="5461" y="1332738"/>
                    <a:pt x="16256" y="1364742"/>
                    <a:pt x="26670" y="1396492"/>
                  </a:cubicBezTo>
                  <a:cubicBezTo>
                    <a:pt x="35814" y="1424559"/>
                    <a:pt x="41021" y="1460754"/>
                    <a:pt x="64643" y="1480312"/>
                  </a:cubicBezTo>
                  <a:cubicBezTo>
                    <a:pt x="73025" y="1487297"/>
                    <a:pt x="87757" y="1485773"/>
                    <a:pt x="90551" y="1473454"/>
                  </a:cubicBezTo>
                  <a:cubicBezTo>
                    <a:pt x="97409" y="1442593"/>
                    <a:pt x="80645" y="1413129"/>
                    <a:pt x="70231" y="1384427"/>
                  </a:cubicBezTo>
                  <a:cubicBezTo>
                    <a:pt x="58928" y="1353185"/>
                    <a:pt x="47879" y="1320165"/>
                    <a:pt x="30226" y="1291717"/>
                  </a:cubicBezTo>
                  <a:close/>
                  <a:moveTo>
                    <a:pt x="2343023" y="526796"/>
                  </a:moveTo>
                  <a:cubicBezTo>
                    <a:pt x="2327402" y="452882"/>
                    <a:pt x="2305685" y="380111"/>
                    <a:pt x="2279777" y="309118"/>
                  </a:cubicBezTo>
                  <a:cubicBezTo>
                    <a:pt x="2257044" y="247142"/>
                    <a:pt x="2230882" y="186944"/>
                    <a:pt x="2194941" y="131445"/>
                  </a:cubicBezTo>
                  <a:cubicBezTo>
                    <a:pt x="2165350" y="85725"/>
                    <a:pt x="2128393" y="28829"/>
                    <a:pt x="2079244" y="3048"/>
                  </a:cubicBezTo>
                  <a:cubicBezTo>
                    <a:pt x="2073402" y="0"/>
                    <a:pt x="2067814" y="6096"/>
                    <a:pt x="2070608" y="11684"/>
                  </a:cubicBezTo>
                  <a:cubicBezTo>
                    <a:pt x="2097405" y="65913"/>
                    <a:pt x="2143633" y="109982"/>
                    <a:pt x="2173224" y="163576"/>
                  </a:cubicBezTo>
                  <a:cubicBezTo>
                    <a:pt x="2205228" y="221488"/>
                    <a:pt x="2229358" y="283972"/>
                    <a:pt x="2250694" y="346456"/>
                  </a:cubicBezTo>
                  <a:cubicBezTo>
                    <a:pt x="2272030" y="408940"/>
                    <a:pt x="2289429" y="472948"/>
                    <a:pt x="2304034" y="537464"/>
                  </a:cubicBezTo>
                  <a:cubicBezTo>
                    <a:pt x="2317369" y="596773"/>
                    <a:pt x="2316734" y="670052"/>
                    <a:pt x="2343912" y="724154"/>
                  </a:cubicBezTo>
                  <a:cubicBezTo>
                    <a:pt x="2348230" y="732790"/>
                    <a:pt x="2361947" y="730504"/>
                    <a:pt x="2364232" y="721487"/>
                  </a:cubicBezTo>
                  <a:cubicBezTo>
                    <a:pt x="2379218" y="662178"/>
                    <a:pt x="2355342" y="585216"/>
                    <a:pt x="2342897" y="526669"/>
                  </a:cubicBezTo>
                  <a:close/>
                  <a:moveTo>
                    <a:pt x="2103755" y="638556"/>
                  </a:moveTo>
                  <a:cubicBezTo>
                    <a:pt x="2114296" y="686562"/>
                    <a:pt x="2139823" y="766953"/>
                    <a:pt x="2114042" y="812165"/>
                  </a:cubicBezTo>
                  <a:cubicBezTo>
                    <a:pt x="2110232" y="818896"/>
                    <a:pt x="2101596" y="817753"/>
                    <a:pt x="2097532" y="812165"/>
                  </a:cubicBezTo>
                  <a:cubicBezTo>
                    <a:pt x="2081911" y="790829"/>
                    <a:pt x="2082800" y="769112"/>
                    <a:pt x="2079879" y="743458"/>
                  </a:cubicBezTo>
                  <a:cubicBezTo>
                    <a:pt x="2077593" y="723900"/>
                    <a:pt x="2074799" y="704469"/>
                    <a:pt x="2071370" y="685038"/>
                  </a:cubicBezTo>
                  <a:cubicBezTo>
                    <a:pt x="2067179" y="752602"/>
                    <a:pt x="2039239" y="790956"/>
                    <a:pt x="1958594" y="720979"/>
                  </a:cubicBezTo>
                  <a:cubicBezTo>
                    <a:pt x="1948180" y="711962"/>
                    <a:pt x="1938528" y="701421"/>
                    <a:pt x="1929384" y="689991"/>
                  </a:cubicBezTo>
                  <a:cubicBezTo>
                    <a:pt x="1977136" y="664845"/>
                    <a:pt x="2020316" y="641477"/>
                    <a:pt x="2057654" y="620649"/>
                  </a:cubicBezTo>
                  <a:cubicBezTo>
                    <a:pt x="2042668" y="559943"/>
                    <a:pt x="2021586" y="501142"/>
                    <a:pt x="1996948" y="443611"/>
                  </a:cubicBezTo>
                  <a:cubicBezTo>
                    <a:pt x="1973453" y="388747"/>
                    <a:pt x="1949831" y="333121"/>
                    <a:pt x="1921891" y="280416"/>
                  </a:cubicBezTo>
                  <a:cubicBezTo>
                    <a:pt x="1915541" y="268605"/>
                    <a:pt x="1908683" y="257302"/>
                    <a:pt x="1901444" y="246507"/>
                  </a:cubicBezTo>
                  <a:cubicBezTo>
                    <a:pt x="1863471" y="264414"/>
                    <a:pt x="1822323" y="283718"/>
                    <a:pt x="1778635" y="303911"/>
                  </a:cubicBezTo>
                  <a:cubicBezTo>
                    <a:pt x="1772158" y="250571"/>
                    <a:pt x="1781937" y="202946"/>
                    <a:pt x="1837436" y="197104"/>
                  </a:cubicBezTo>
                  <a:cubicBezTo>
                    <a:pt x="1847850" y="196088"/>
                    <a:pt x="1857756" y="197231"/>
                    <a:pt x="1867535" y="200152"/>
                  </a:cubicBezTo>
                  <a:cubicBezTo>
                    <a:pt x="1853819" y="182245"/>
                    <a:pt x="1839849" y="164592"/>
                    <a:pt x="1826768" y="145669"/>
                  </a:cubicBezTo>
                  <a:cubicBezTo>
                    <a:pt x="1820037" y="135890"/>
                    <a:pt x="1832737" y="126365"/>
                    <a:pt x="1841754" y="130810"/>
                  </a:cubicBezTo>
                  <a:cubicBezTo>
                    <a:pt x="1890522" y="154432"/>
                    <a:pt x="1924558" y="208915"/>
                    <a:pt x="1950466" y="254762"/>
                  </a:cubicBezTo>
                  <a:cubicBezTo>
                    <a:pt x="1984248" y="314325"/>
                    <a:pt x="2012061" y="378079"/>
                    <a:pt x="2038858" y="441071"/>
                  </a:cubicBezTo>
                  <a:cubicBezTo>
                    <a:pt x="2066163" y="505079"/>
                    <a:pt x="2088896" y="570738"/>
                    <a:pt x="2103755" y="638937"/>
                  </a:cubicBezTo>
                </a:path>
              </a:pathLst>
            </a:custGeom>
            <a:solidFill>
              <a:srgbClr val="2E2E30"/>
            </a:solidFill>
          </p:spPr>
        </p:sp>
      </p:grpSp>
      <p:sp>
        <p:nvSpPr>
          <p:cNvPr name="Freeform 12" id="12"/>
          <p:cNvSpPr/>
          <p:nvPr/>
        </p:nvSpPr>
        <p:spPr>
          <a:xfrm flipH="false" flipV="false" rot="0">
            <a:off x="11935358" y="3502390"/>
            <a:ext cx="6416135" cy="6848104"/>
          </a:xfrm>
          <a:custGeom>
            <a:avLst/>
            <a:gdLst/>
            <a:ahLst/>
            <a:cxnLst/>
            <a:rect r="r" b="b" t="t" l="l"/>
            <a:pathLst>
              <a:path h="6848104" w="6416135">
                <a:moveTo>
                  <a:pt x="0" y="0"/>
                </a:moveTo>
                <a:lnTo>
                  <a:pt x="6416136" y="0"/>
                </a:lnTo>
                <a:lnTo>
                  <a:pt x="6416136" y="6848104"/>
                </a:lnTo>
                <a:lnTo>
                  <a:pt x="0" y="6848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174996" y="4982566"/>
            <a:ext cx="2456469" cy="1461135"/>
          </a:xfrm>
          <a:prstGeom prst="rect">
            <a:avLst/>
          </a:prstGeom>
        </p:spPr>
        <p:txBody>
          <a:bodyPr anchor="t" rtlCol="false" tIns="0" lIns="0" bIns="0" rIns="0">
            <a:spAutoFit/>
          </a:bodyPr>
          <a:lstStyle/>
          <a:p>
            <a:pPr algn="ctr">
              <a:lnSpc>
                <a:spcPts val="5401"/>
              </a:lnSpc>
            </a:pPr>
            <a:r>
              <a:rPr lang="en-US" b="true" sz="4200">
                <a:solidFill>
                  <a:srgbClr val="FFFFFF"/>
                </a:solidFill>
                <a:latin typeface="Agrandir Bold"/>
                <a:ea typeface="Agrandir Bold"/>
                <a:cs typeface="Agrandir Bold"/>
                <a:sym typeface="Agrandir Bold"/>
              </a:rPr>
              <a:t>Ande Gayathri</a:t>
            </a:r>
          </a:p>
        </p:txBody>
      </p:sp>
      <p:sp>
        <p:nvSpPr>
          <p:cNvPr name="TextBox 14" id="14"/>
          <p:cNvSpPr txBox="true"/>
          <p:nvPr/>
        </p:nvSpPr>
        <p:spPr>
          <a:xfrm rot="0">
            <a:off x="7931153" y="4915129"/>
            <a:ext cx="2199122" cy="1461135"/>
          </a:xfrm>
          <a:prstGeom prst="rect">
            <a:avLst/>
          </a:prstGeom>
        </p:spPr>
        <p:txBody>
          <a:bodyPr anchor="t" rtlCol="false" tIns="0" lIns="0" bIns="0" rIns="0">
            <a:spAutoFit/>
          </a:bodyPr>
          <a:lstStyle/>
          <a:p>
            <a:pPr algn="ctr">
              <a:lnSpc>
                <a:spcPts val="5401"/>
              </a:lnSpc>
            </a:pPr>
            <a:r>
              <a:rPr lang="en-US" b="true" sz="4200">
                <a:solidFill>
                  <a:srgbClr val="FFFFFF"/>
                </a:solidFill>
                <a:latin typeface="Agrandir Bold"/>
                <a:ea typeface="Agrandir Bold"/>
                <a:cs typeface="Agrandir Bold"/>
                <a:sym typeface="Agrandir Bold"/>
              </a:rPr>
              <a:t>Utkarsh Khotele</a:t>
            </a:r>
          </a:p>
        </p:txBody>
      </p:sp>
      <p:sp>
        <p:nvSpPr>
          <p:cNvPr name="TextBox 15" id="15"/>
          <p:cNvSpPr txBox="true"/>
          <p:nvPr/>
        </p:nvSpPr>
        <p:spPr>
          <a:xfrm rot="0">
            <a:off x="13295462" y="5219929"/>
            <a:ext cx="2419474" cy="813435"/>
          </a:xfrm>
          <a:prstGeom prst="rect">
            <a:avLst/>
          </a:prstGeom>
        </p:spPr>
        <p:txBody>
          <a:bodyPr anchor="t" rtlCol="false" tIns="0" lIns="0" bIns="0" rIns="0">
            <a:spAutoFit/>
          </a:bodyPr>
          <a:lstStyle/>
          <a:p>
            <a:pPr algn="l">
              <a:lnSpc>
                <a:spcPts val="5880"/>
              </a:lnSpc>
            </a:pPr>
            <a:r>
              <a:rPr lang="en-US" b="true" sz="4200">
                <a:solidFill>
                  <a:srgbClr val="FFFFFF"/>
                </a:solidFill>
                <a:latin typeface="Agrandir Bold"/>
                <a:ea typeface="Agrandir Bold"/>
                <a:cs typeface="Agrandir Bold"/>
                <a:sym typeface="Agrandir Bold"/>
              </a:rPr>
              <a:t>Vinit Dey</a:t>
            </a:r>
          </a:p>
        </p:txBody>
      </p:sp>
      <p:sp>
        <p:nvSpPr>
          <p:cNvPr name="TextBox 16" id="16"/>
          <p:cNvSpPr txBox="true"/>
          <p:nvPr/>
        </p:nvSpPr>
        <p:spPr>
          <a:xfrm rot="0">
            <a:off x="6767903" y="550402"/>
            <a:ext cx="4846901" cy="1165927"/>
          </a:xfrm>
          <a:prstGeom prst="rect">
            <a:avLst/>
          </a:prstGeom>
        </p:spPr>
        <p:txBody>
          <a:bodyPr anchor="t" rtlCol="false" tIns="0" lIns="0" bIns="0" rIns="0">
            <a:spAutoFit/>
          </a:bodyPr>
          <a:lstStyle/>
          <a:p>
            <a:pPr algn="l">
              <a:lnSpc>
                <a:spcPts val="9519"/>
              </a:lnSpc>
            </a:pPr>
            <a:r>
              <a:rPr lang="en-US" b="true" sz="6799">
                <a:solidFill>
                  <a:srgbClr val="A2272C"/>
                </a:solidFill>
                <a:latin typeface="Londrina Solid Heavy"/>
                <a:ea typeface="Londrina Solid Heavy"/>
                <a:cs typeface="Londrina Solid Heavy"/>
                <a:sym typeface="Londrina Solid Heavy"/>
              </a:rPr>
              <a:t>TEAM MEMBERS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412976" cy="10287000"/>
          </a:xfrm>
          <a:custGeom>
            <a:avLst/>
            <a:gdLst/>
            <a:ahLst/>
            <a:cxnLst/>
            <a:rect r="r" b="b" t="t" l="l"/>
            <a:pathLst>
              <a:path h="10287000" w="9412976">
                <a:moveTo>
                  <a:pt x="0" y="0"/>
                </a:moveTo>
                <a:lnTo>
                  <a:pt x="9412976" y="0"/>
                </a:lnTo>
                <a:lnTo>
                  <a:pt x="941297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30523" y="3663991"/>
            <a:ext cx="4720981" cy="6686512"/>
          </a:xfrm>
          <a:custGeom>
            <a:avLst/>
            <a:gdLst/>
            <a:ahLst/>
            <a:cxnLst/>
            <a:rect r="r" b="b" t="t" l="l"/>
            <a:pathLst>
              <a:path h="6686512" w="4720981">
                <a:moveTo>
                  <a:pt x="0" y="0"/>
                </a:moveTo>
                <a:lnTo>
                  <a:pt x="4720980" y="0"/>
                </a:lnTo>
                <a:lnTo>
                  <a:pt x="4720980" y="6686512"/>
                </a:lnTo>
                <a:lnTo>
                  <a:pt x="0" y="6686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846808" y="5946648"/>
            <a:ext cx="1280160" cy="716280"/>
          </a:xfrm>
          <a:custGeom>
            <a:avLst/>
            <a:gdLst/>
            <a:ahLst/>
            <a:cxnLst/>
            <a:rect r="r" b="b" t="t" l="l"/>
            <a:pathLst>
              <a:path h="716280" w="1280160">
                <a:moveTo>
                  <a:pt x="0" y="0"/>
                </a:moveTo>
                <a:lnTo>
                  <a:pt x="1280160" y="0"/>
                </a:lnTo>
                <a:lnTo>
                  <a:pt x="1280160" y="716280"/>
                </a:lnTo>
                <a:lnTo>
                  <a:pt x="0" y="716280"/>
                </a:lnTo>
                <a:lnTo>
                  <a:pt x="0" y="0"/>
                </a:lnTo>
                <a:close/>
              </a:path>
            </a:pathLst>
          </a:custGeom>
          <a:blipFill>
            <a:blip r:embed="rId6"/>
            <a:stretch>
              <a:fillRect l="0" t="0" r="0" b="0"/>
            </a:stretch>
          </a:blipFill>
        </p:spPr>
      </p:sp>
      <p:grpSp>
        <p:nvGrpSpPr>
          <p:cNvPr name="Group 5" id="5"/>
          <p:cNvGrpSpPr>
            <a:grpSpLocks noChangeAspect="true"/>
          </p:cNvGrpSpPr>
          <p:nvPr/>
        </p:nvGrpSpPr>
        <p:grpSpPr>
          <a:xfrm rot="0">
            <a:off x="14815814" y="5835329"/>
            <a:ext cx="1328195" cy="827503"/>
            <a:chOff x="0" y="0"/>
            <a:chExt cx="1328191" cy="827507"/>
          </a:xfrm>
        </p:grpSpPr>
        <p:sp>
          <p:nvSpPr>
            <p:cNvPr name="Freeform 6" id="6"/>
            <p:cNvSpPr/>
            <p:nvPr/>
          </p:nvSpPr>
          <p:spPr>
            <a:xfrm flipH="false" flipV="false" rot="0">
              <a:off x="40386" y="129540"/>
              <a:ext cx="1224407" cy="650240"/>
            </a:xfrm>
            <a:custGeom>
              <a:avLst/>
              <a:gdLst/>
              <a:ahLst/>
              <a:cxnLst/>
              <a:rect r="r" b="b" t="t" l="l"/>
              <a:pathLst>
                <a:path h="650240" w="1224407">
                  <a:moveTo>
                    <a:pt x="38608" y="564388"/>
                  </a:moveTo>
                  <a:lnTo>
                    <a:pt x="1144778" y="0"/>
                  </a:lnTo>
                  <a:lnTo>
                    <a:pt x="1224407" y="81661"/>
                  </a:lnTo>
                  <a:lnTo>
                    <a:pt x="80645" y="631063"/>
                  </a:lnTo>
                  <a:cubicBezTo>
                    <a:pt x="40767" y="650240"/>
                    <a:pt x="0" y="584073"/>
                    <a:pt x="38608" y="564388"/>
                  </a:cubicBezTo>
                  <a:lnTo>
                    <a:pt x="38608" y="564388"/>
                  </a:lnTo>
                  <a:close/>
                </a:path>
              </a:pathLst>
            </a:custGeom>
            <a:solidFill>
              <a:srgbClr val="AEB0AF"/>
            </a:solidFill>
          </p:spPr>
        </p:sp>
        <p:sp>
          <p:nvSpPr>
            <p:cNvPr name="Freeform 7" id="7"/>
            <p:cNvSpPr/>
            <p:nvPr/>
          </p:nvSpPr>
          <p:spPr>
            <a:xfrm flipH="false" flipV="false" rot="0">
              <a:off x="1107186" y="88519"/>
              <a:ext cx="148590" cy="118110"/>
            </a:xfrm>
            <a:custGeom>
              <a:avLst/>
              <a:gdLst/>
              <a:ahLst/>
              <a:cxnLst/>
              <a:rect r="r" b="b" t="t" l="l"/>
              <a:pathLst>
                <a:path h="118110" w="148590">
                  <a:moveTo>
                    <a:pt x="0" y="0"/>
                  </a:moveTo>
                  <a:lnTo>
                    <a:pt x="148590" y="0"/>
                  </a:lnTo>
                  <a:lnTo>
                    <a:pt x="148590" y="118110"/>
                  </a:lnTo>
                  <a:lnTo>
                    <a:pt x="0" y="118110"/>
                  </a:lnTo>
                  <a:close/>
                </a:path>
              </a:pathLst>
            </a:custGeom>
            <a:solidFill>
              <a:srgbClr val="676769"/>
            </a:solidFill>
          </p:spPr>
        </p:sp>
        <p:sp>
          <p:nvSpPr>
            <p:cNvPr name="Freeform 8" id="8"/>
            <p:cNvSpPr/>
            <p:nvPr/>
          </p:nvSpPr>
          <p:spPr>
            <a:xfrm flipH="false" flipV="false" rot="0">
              <a:off x="1107059" y="63500"/>
              <a:ext cx="148590" cy="55880"/>
            </a:xfrm>
            <a:custGeom>
              <a:avLst/>
              <a:gdLst/>
              <a:ahLst/>
              <a:cxnLst/>
              <a:rect r="r" b="b" t="t" l="l"/>
              <a:pathLst>
                <a:path h="55880" w="148590">
                  <a:moveTo>
                    <a:pt x="148590" y="27940"/>
                  </a:moveTo>
                  <a:cubicBezTo>
                    <a:pt x="148590" y="43307"/>
                    <a:pt x="115316" y="55880"/>
                    <a:pt x="74295" y="55880"/>
                  </a:cubicBezTo>
                  <a:cubicBezTo>
                    <a:pt x="33274" y="55880"/>
                    <a:pt x="0" y="43434"/>
                    <a:pt x="0" y="27940"/>
                  </a:cubicBezTo>
                  <a:cubicBezTo>
                    <a:pt x="0" y="12446"/>
                    <a:pt x="33274" y="0"/>
                    <a:pt x="74295" y="0"/>
                  </a:cubicBezTo>
                  <a:cubicBezTo>
                    <a:pt x="115316" y="0"/>
                    <a:pt x="148590" y="12446"/>
                    <a:pt x="148590" y="27940"/>
                  </a:cubicBezTo>
                  <a:close/>
                </a:path>
              </a:pathLst>
            </a:custGeom>
            <a:solidFill>
              <a:srgbClr val="676769"/>
            </a:solidFill>
          </p:spPr>
        </p:sp>
        <p:sp>
          <p:nvSpPr>
            <p:cNvPr name="Freeform 9" id="9"/>
            <p:cNvSpPr/>
            <p:nvPr/>
          </p:nvSpPr>
          <p:spPr>
            <a:xfrm flipH="false" flipV="false" rot="0">
              <a:off x="1107059" y="176149"/>
              <a:ext cx="148590" cy="55880"/>
            </a:xfrm>
            <a:custGeom>
              <a:avLst/>
              <a:gdLst/>
              <a:ahLst/>
              <a:cxnLst/>
              <a:rect r="r" b="b" t="t" l="l"/>
              <a:pathLst>
                <a:path h="55880" w="148590">
                  <a:moveTo>
                    <a:pt x="148590" y="27940"/>
                  </a:moveTo>
                  <a:cubicBezTo>
                    <a:pt x="148590" y="43307"/>
                    <a:pt x="115316" y="55880"/>
                    <a:pt x="74295" y="55880"/>
                  </a:cubicBezTo>
                  <a:cubicBezTo>
                    <a:pt x="33274" y="55880"/>
                    <a:pt x="0" y="43434"/>
                    <a:pt x="0" y="27940"/>
                  </a:cubicBezTo>
                  <a:cubicBezTo>
                    <a:pt x="0" y="12446"/>
                    <a:pt x="33274" y="0"/>
                    <a:pt x="74295" y="0"/>
                  </a:cubicBezTo>
                  <a:cubicBezTo>
                    <a:pt x="115316" y="0"/>
                    <a:pt x="148590" y="12446"/>
                    <a:pt x="148590" y="27940"/>
                  </a:cubicBezTo>
                  <a:close/>
                </a:path>
              </a:pathLst>
            </a:custGeom>
            <a:solidFill>
              <a:srgbClr val="676769"/>
            </a:solidFill>
          </p:spPr>
        </p:sp>
      </p:grpSp>
      <p:sp>
        <p:nvSpPr>
          <p:cNvPr name="Freeform 10" id="10"/>
          <p:cNvSpPr/>
          <p:nvPr/>
        </p:nvSpPr>
        <p:spPr>
          <a:xfrm flipH="false" flipV="false" rot="0">
            <a:off x="15822168" y="6443472"/>
            <a:ext cx="1264920" cy="740664"/>
          </a:xfrm>
          <a:custGeom>
            <a:avLst/>
            <a:gdLst/>
            <a:ahLst/>
            <a:cxnLst/>
            <a:rect r="r" b="b" t="t" l="l"/>
            <a:pathLst>
              <a:path h="740664" w="1264920">
                <a:moveTo>
                  <a:pt x="0" y="0"/>
                </a:moveTo>
                <a:lnTo>
                  <a:pt x="1264920" y="0"/>
                </a:lnTo>
                <a:lnTo>
                  <a:pt x="1264920" y="740664"/>
                </a:lnTo>
                <a:lnTo>
                  <a:pt x="0" y="740664"/>
                </a:lnTo>
                <a:lnTo>
                  <a:pt x="0" y="0"/>
                </a:lnTo>
                <a:close/>
              </a:path>
            </a:pathLst>
          </a:custGeom>
          <a:blipFill>
            <a:blip r:embed="rId7"/>
            <a:stretch>
              <a:fillRect l="0" t="0" r="0" b="0"/>
            </a:stretch>
          </a:blipFill>
        </p:spPr>
      </p:sp>
      <p:sp>
        <p:nvSpPr>
          <p:cNvPr name="Freeform 11" id="11"/>
          <p:cNvSpPr/>
          <p:nvPr/>
        </p:nvSpPr>
        <p:spPr>
          <a:xfrm flipH="false" flipV="false" rot="0">
            <a:off x="2192055" y="3163595"/>
            <a:ext cx="2503103" cy="373456"/>
          </a:xfrm>
          <a:custGeom>
            <a:avLst/>
            <a:gdLst/>
            <a:ahLst/>
            <a:cxnLst/>
            <a:rect r="r" b="b" t="t" l="l"/>
            <a:pathLst>
              <a:path h="373456" w="2503103">
                <a:moveTo>
                  <a:pt x="0" y="0"/>
                </a:moveTo>
                <a:lnTo>
                  <a:pt x="2503103" y="0"/>
                </a:lnTo>
                <a:lnTo>
                  <a:pt x="2503103" y="373457"/>
                </a:lnTo>
                <a:lnTo>
                  <a:pt x="0" y="3734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85399" y="4876457"/>
            <a:ext cx="7159752" cy="474355"/>
          </a:xfrm>
          <a:custGeom>
            <a:avLst/>
            <a:gdLst/>
            <a:ahLst/>
            <a:cxnLst/>
            <a:rect r="r" b="b" t="t" l="l"/>
            <a:pathLst>
              <a:path h="474355" w="7159752">
                <a:moveTo>
                  <a:pt x="0" y="0"/>
                </a:moveTo>
                <a:lnTo>
                  <a:pt x="7159752" y="0"/>
                </a:lnTo>
                <a:lnTo>
                  <a:pt x="7159752" y="474355"/>
                </a:lnTo>
                <a:lnTo>
                  <a:pt x="0" y="4743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489729" y="2306345"/>
            <a:ext cx="6210957" cy="477612"/>
          </a:xfrm>
          <a:custGeom>
            <a:avLst/>
            <a:gdLst/>
            <a:ahLst/>
            <a:cxnLst/>
            <a:rect r="r" b="b" t="t" l="l"/>
            <a:pathLst>
              <a:path h="477612" w="6210957">
                <a:moveTo>
                  <a:pt x="0" y="0"/>
                </a:moveTo>
                <a:lnTo>
                  <a:pt x="6210957" y="0"/>
                </a:lnTo>
                <a:lnTo>
                  <a:pt x="6210957" y="477612"/>
                </a:lnTo>
                <a:lnTo>
                  <a:pt x="0" y="4776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658741" y="6592595"/>
            <a:ext cx="5844273" cy="477612"/>
          </a:xfrm>
          <a:custGeom>
            <a:avLst/>
            <a:gdLst/>
            <a:ahLst/>
            <a:cxnLst/>
            <a:rect r="r" b="b" t="t" l="l"/>
            <a:pathLst>
              <a:path h="477612" w="5844273">
                <a:moveTo>
                  <a:pt x="0" y="0"/>
                </a:moveTo>
                <a:lnTo>
                  <a:pt x="5844273" y="0"/>
                </a:lnTo>
                <a:lnTo>
                  <a:pt x="5844273" y="477612"/>
                </a:lnTo>
                <a:lnTo>
                  <a:pt x="0" y="47761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2049180" y="7453103"/>
            <a:ext cx="5081026" cy="370199"/>
          </a:xfrm>
          <a:custGeom>
            <a:avLst/>
            <a:gdLst/>
            <a:ahLst/>
            <a:cxnLst/>
            <a:rect r="r" b="b" t="t" l="l"/>
            <a:pathLst>
              <a:path h="370199" w="5081026">
                <a:moveTo>
                  <a:pt x="0" y="0"/>
                </a:moveTo>
                <a:lnTo>
                  <a:pt x="5081025" y="0"/>
                </a:lnTo>
                <a:lnTo>
                  <a:pt x="5081025" y="370199"/>
                </a:lnTo>
                <a:lnTo>
                  <a:pt x="0" y="3701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2294620" y="4019207"/>
            <a:ext cx="4562170" cy="375085"/>
          </a:xfrm>
          <a:custGeom>
            <a:avLst/>
            <a:gdLst/>
            <a:ahLst/>
            <a:cxnLst/>
            <a:rect r="r" b="b" t="t" l="l"/>
            <a:pathLst>
              <a:path h="375085" w="4562170">
                <a:moveTo>
                  <a:pt x="0" y="0"/>
                </a:moveTo>
                <a:lnTo>
                  <a:pt x="4562170" y="0"/>
                </a:lnTo>
                <a:lnTo>
                  <a:pt x="4562170" y="375085"/>
                </a:lnTo>
                <a:lnTo>
                  <a:pt x="0" y="3750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2308431" y="5735345"/>
            <a:ext cx="4544711" cy="373456"/>
          </a:xfrm>
          <a:custGeom>
            <a:avLst/>
            <a:gdLst/>
            <a:ahLst/>
            <a:cxnLst/>
            <a:rect r="r" b="b" t="t" l="l"/>
            <a:pathLst>
              <a:path h="373456" w="4544711">
                <a:moveTo>
                  <a:pt x="0" y="0"/>
                </a:moveTo>
                <a:lnTo>
                  <a:pt x="4544711" y="0"/>
                </a:lnTo>
                <a:lnTo>
                  <a:pt x="4544711" y="373457"/>
                </a:lnTo>
                <a:lnTo>
                  <a:pt x="0" y="37345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2614727" y="1449095"/>
            <a:ext cx="3956885" cy="477612"/>
          </a:xfrm>
          <a:custGeom>
            <a:avLst/>
            <a:gdLst/>
            <a:ahLst/>
            <a:cxnLst/>
            <a:rect r="r" b="b" t="t" l="l"/>
            <a:pathLst>
              <a:path h="477612" w="3956885">
                <a:moveTo>
                  <a:pt x="0" y="0"/>
                </a:moveTo>
                <a:lnTo>
                  <a:pt x="3956885" y="0"/>
                </a:lnTo>
                <a:lnTo>
                  <a:pt x="3956885" y="477612"/>
                </a:lnTo>
                <a:lnTo>
                  <a:pt x="0" y="47761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2792597" y="9167603"/>
            <a:ext cx="3559207" cy="370199"/>
          </a:xfrm>
          <a:custGeom>
            <a:avLst/>
            <a:gdLst/>
            <a:ahLst/>
            <a:cxnLst/>
            <a:rect r="r" b="b" t="t" l="l"/>
            <a:pathLst>
              <a:path h="370199" w="3559207">
                <a:moveTo>
                  <a:pt x="0" y="0"/>
                </a:moveTo>
                <a:lnTo>
                  <a:pt x="3559206" y="0"/>
                </a:lnTo>
                <a:lnTo>
                  <a:pt x="3559206" y="370199"/>
                </a:lnTo>
                <a:lnTo>
                  <a:pt x="0" y="37019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0" id="20"/>
          <p:cNvSpPr/>
          <p:nvPr/>
        </p:nvSpPr>
        <p:spPr>
          <a:xfrm flipH="false" flipV="false" rot="0">
            <a:off x="3134430" y="591845"/>
            <a:ext cx="2892657" cy="373456"/>
          </a:xfrm>
          <a:custGeom>
            <a:avLst/>
            <a:gdLst/>
            <a:ahLst/>
            <a:cxnLst/>
            <a:rect r="r" b="b" t="t" l="l"/>
            <a:pathLst>
              <a:path h="373456" w="2892657">
                <a:moveTo>
                  <a:pt x="0" y="0"/>
                </a:moveTo>
                <a:lnTo>
                  <a:pt x="2892657" y="0"/>
                </a:lnTo>
                <a:lnTo>
                  <a:pt x="2892657" y="373457"/>
                </a:lnTo>
                <a:lnTo>
                  <a:pt x="0" y="373457"/>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1" id="21"/>
          <p:cNvSpPr/>
          <p:nvPr/>
        </p:nvSpPr>
        <p:spPr>
          <a:xfrm flipH="false" flipV="false" rot="0">
            <a:off x="3290040" y="8307095"/>
            <a:ext cx="2563920" cy="373456"/>
          </a:xfrm>
          <a:custGeom>
            <a:avLst/>
            <a:gdLst/>
            <a:ahLst/>
            <a:cxnLst/>
            <a:rect r="r" b="b" t="t" l="l"/>
            <a:pathLst>
              <a:path h="373456" w="2563920">
                <a:moveTo>
                  <a:pt x="0" y="0"/>
                </a:moveTo>
                <a:lnTo>
                  <a:pt x="2563920" y="0"/>
                </a:lnTo>
                <a:lnTo>
                  <a:pt x="2563920" y="373457"/>
                </a:lnTo>
                <a:lnTo>
                  <a:pt x="0" y="373457"/>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2" id="22"/>
          <p:cNvSpPr/>
          <p:nvPr/>
        </p:nvSpPr>
        <p:spPr>
          <a:xfrm flipH="false" flipV="false" rot="0">
            <a:off x="4822155" y="3163595"/>
            <a:ext cx="2143249" cy="373456"/>
          </a:xfrm>
          <a:custGeom>
            <a:avLst/>
            <a:gdLst/>
            <a:ahLst/>
            <a:cxnLst/>
            <a:rect r="r" b="b" t="t" l="l"/>
            <a:pathLst>
              <a:path h="373456" w="2143249">
                <a:moveTo>
                  <a:pt x="0" y="0"/>
                </a:moveTo>
                <a:lnTo>
                  <a:pt x="2143249" y="0"/>
                </a:lnTo>
                <a:lnTo>
                  <a:pt x="2143249" y="373457"/>
                </a:lnTo>
                <a:lnTo>
                  <a:pt x="0" y="37345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3" id="23"/>
          <p:cNvSpPr/>
          <p:nvPr/>
        </p:nvSpPr>
        <p:spPr>
          <a:xfrm flipH="false" flipV="false" rot="0">
            <a:off x="8286407" y="4173941"/>
            <a:ext cx="4589031" cy="2013452"/>
          </a:xfrm>
          <a:custGeom>
            <a:avLst/>
            <a:gdLst/>
            <a:ahLst/>
            <a:cxnLst/>
            <a:rect r="r" b="b" t="t" l="l"/>
            <a:pathLst>
              <a:path h="2013452" w="4589031">
                <a:moveTo>
                  <a:pt x="0" y="0"/>
                </a:moveTo>
                <a:lnTo>
                  <a:pt x="4589031" y="0"/>
                </a:lnTo>
                <a:lnTo>
                  <a:pt x="4589031" y="2013451"/>
                </a:lnTo>
                <a:lnTo>
                  <a:pt x="0" y="2013451"/>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4" id="24"/>
          <p:cNvSpPr/>
          <p:nvPr/>
        </p:nvSpPr>
        <p:spPr>
          <a:xfrm flipH="false" flipV="false" rot="0">
            <a:off x="13384282" y="1631080"/>
            <a:ext cx="4370556" cy="5551675"/>
          </a:xfrm>
          <a:custGeom>
            <a:avLst/>
            <a:gdLst/>
            <a:ahLst/>
            <a:cxnLst/>
            <a:rect r="r" b="b" t="t" l="l"/>
            <a:pathLst>
              <a:path h="5551675" w="4370556">
                <a:moveTo>
                  <a:pt x="0" y="0"/>
                </a:moveTo>
                <a:lnTo>
                  <a:pt x="4370556" y="0"/>
                </a:lnTo>
                <a:lnTo>
                  <a:pt x="4370556" y="5551675"/>
                </a:lnTo>
                <a:lnTo>
                  <a:pt x="0" y="5551675"/>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TextBox 25" id="25"/>
          <p:cNvSpPr txBox="true"/>
          <p:nvPr/>
        </p:nvSpPr>
        <p:spPr>
          <a:xfrm rot="0">
            <a:off x="8794909" y="4180170"/>
            <a:ext cx="3643370" cy="1729597"/>
          </a:xfrm>
          <a:prstGeom prst="rect">
            <a:avLst/>
          </a:prstGeom>
        </p:spPr>
        <p:txBody>
          <a:bodyPr anchor="t" rtlCol="false" tIns="0" lIns="0" bIns="0" rIns="0">
            <a:spAutoFit/>
          </a:bodyPr>
          <a:lstStyle/>
          <a:p>
            <a:pPr algn="l">
              <a:lnSpc>
                <a:spcPts val="14013"/>
              </a:lnSpc>
            </a:pPr>
            <a:r>
              <a:rPr lang="en-US" b="true" sz="10009">
                <a:solidFill>
                  <a:srgbClr val="A2272C"/>
                </a:solidFill>
                <a:latin typeface="Londrina Solid Heavy"/>
                <a:ea typeface="Londrina Solid Heavy"/>
                <a:cs typeface="Londrina Solid Heavy"/>
                <a:sym typeface="Londrina Solid Heavy"/>
              </a:rPr>
              <a:t>AGENDA</a:t>
            </a:r>
          </a:p>
        </p:txBody>
      </p:sp>
      <p:sp>
        <p:nvSpPr>
          <p:cNvPr name="TextBox 26" id="26"/>
          <p:cNvSpPr txBox="true"/>
          <p:nvPr/>
        </p:nvSpPr>
        <p:spPr>
          <a:xfrm rot="0">
            <a:off x="974722" y="253936"/>
            <a:ext cx="7345004" cy="9374000"/>
          </a:xfrm>
          <a:prstGeom prst="rect">
            <a:avLst/>
          </a:prstGeom>
        </p:spPr>
        <p:txBody>
          <a:bodyPr anchor="t" rtlCol="false" tIns="0" lIns="0" bIns="0" rIns="0">
            <a:spAutoFit/>
          </a:bodyPr>
          <a:lstStyle/>
          <a:p>
            <a:pPr algn="ctr">
              <a:lnSpc>
                <a:spcPts val="6748"/>
              </a:lnSpc>
            </a:pPr>
            <a:r>
              <a:rPr lang="en-US" b="true" sz="3757">
                <a:solidFill>
                  <a:srgbClr val="000000"/>
                </a:solidFill>
                <a:latin typeface="Canva Sans Bold"/>
                <a:ea typeface="Canva Sans Bold"/>
                <a:cs typeface="Canva Sans Bold"/>
                <a:sym typeface="Canva Sans Bold"/>
              </a:rPr>
              <a:t>Introduction Project Overview Features and Functionality Milestones Achieved Technical Workflow Screenshots of the Application Live Demonstration Challenges and Solutions Future Enhancements Conclusion Team Members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D2D2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27852" y="5157178"/>
            <a:ext cx="1337205" cy="4309234"/>
            <a:chOff x="0" y="0"/>
            <a:chExt cx="1337208" cy="4309237"/>
          </a:xfrm>
        </p:grpSpPr>
        <p:sp>
          <p:nvSpPr>
            <p:cNvPr name="Freeform 3" id="3"/>
            <p:cNvSpPr/>
            <p:nvPr/>
          </p:nvSpPr>
          <p:spPr>
            <a:xfrm flipH="false" flipV="false" rot="0">
              <a:off x="58420" y="611124"/>
              <a:ext cx="1102614" cy="3634486"/>
            </a:xfrm>
            <a:custGeom>
              <a:avLst/>
              <a:gdLst/>
              <a:ahLst/>
              <a:cxnLst/>
              <a:rect r="r" b="b" t="t" l="l"/>
              <a:pathLst>
                <a:path h="3634486" w="1102614">
                  <a:moveTo>
                    <a:pt x="1102487" y="0"/>
                  </a:moveTo>
                  <a:lnTo>
                    <a:pt x="183134" y="60452"/>
                  </a:lnTo>
                  <a:cubicBezTo>
                    <a:pt x="124841" y="1102233"/>
                    <a:pt x="66548" y="2144141"/>
                    <a:pt x="8255" y="3186049"/>
                  </a:cubicBezTo>
                  <a:cubicBezTo>
                    <a:pt x="3937" y="3262630"/>
                    <a:pt x="0" y="3341624"/>
                    <a:pt x="25908" y="3413760"/>
                  </a:cubicBezTo>
                  <a:cubicBezTo>
                    <a:pt x="65151" y="3523361"/>
                    <a:pt x="171069" y="3601085"/>
                    <a:pt x="284988" y="3625088"/>
                  </a:cubicBezTo>
                  <a:cubicBezTo>
                    <a:pt x="315468" y="3631565"/>
                    <a:pt x="346329" y="3634486"/>
                    <a:pt x="377317" y="3634486"/>
                  </a:cubicBezTo>
                  <a:cubicBezTo>
                    <a:pt x="462153" y="3634486"/>
                    <a:pt x="547370" y="3612134"/>
                    <a:pt x="625094" y="3577336"/>
                  </a:cubicBezTo>
                  <a:cubicBezTo>
                    <a:pt x="696214" y="3545459"/>
                    <a:pt x="765429" y="3500120"/>
                    <a:pt x="802767" y="3431667"/>
                  </a:cubicBezTo>
                  <a:cubicBezTo>
                    <a:pt x="831215" y="3379597"/>
                    <a:pt x="838454" y="3318891"/>
                    <a:pt x="845058" y="3259963"/>
                  </a:cubicBezTo>
                  <a:cubicBezTo>
                    <a:pt x="966978" y="2176526"/>
                    <a:pt x="1021715" y="1100201"/>
                    <a:pt x="1102614" y="0"/>
                  </a:cubicBezTo>
                  <a:close/>
                </a:path>
              </a:pathLst>
            </a:custGeom>
            <a:solidFill>
              <a:srgbClr val="D7D8DA"/>
            </a:solidFill>
          </p:spPr>
        </p:sp>
        <p:sp>
          <p:nvSpPr>
            <p:cNvPr name="Freeform 4" id="4"/>
            <p:cNvSpPr/>
            <p:nvPr/>
          </p:nvSpPr>
          <p:spPr>
            <a:xfrm flipH="false" flipV="false" rot="0">
              <a:off x="135255" y="1851661"/>
              <a:ext cx="844169" cy="2268601"/>
            </a:xfrm>
            <a:custGeom>
              <a:avLst/>
              <a:gdLst/>
              <a:ahLst/>
              <a:cxnLst/>
              <a:rect r="r" b="b" t="t" l="l"/>
              <a:pathLst>
                <a:path h="2268601" w="844169">
                  <a:moveTo>
                    <a:pt x="844169" y="26415"/>
                  </a:moveTo>
                  <a:cubicBezTo>
                    <a:pt x="787654" y="621918"/>
                    <a:pt x="766699" y="1249552"/>
                    <a:pt x="708533" y="1775205"/>
                  </a:cubicBezTo>
                  <a:cubicBezTo>
                    <a:pt x="698881" y="1862073"/>
                    <a:pt x="688848" y="1949830"/>
                    <a:pt x="657733" y="2031491"/>
                  </a:cubicBezTo>
                  <a:cubicBezTo>
                    <a:pt x="626618" y="2113152"/>
                    <a:pt x="571754" y="2189098"/>
                    <a:pt x="493268" y="2227579"/>
                  </a:cubicBezTo>
                  <a:cubicBezTo>
                    <a:pt x="409448" y="2268600"/>
                    <a:pt x="310515" y="2262123"/>
                    <a:pt x="218567" y="2245994"/>
                  </a:cubicBezTo>
                  <a:cubicBezTo>
                    <a:pt x="177038" y="2238755"/>
                    <a:pt x="134112" y="2228976"/>
                    <a:pt x="101346" y="2202560"/>
                  </a:cubicBezTo>
                  <a:cubicBezTo>
                    <a:pt x="59690" y="2169159"/>
                    <a:pt x="41275" y="2114803"/>
                    <a:pt x="29972" y="2062606"/>
                  </a:cubicBezTo>
                  <a:cubicBezTo>
                    <a:pt x="0" y="1924049"/>
                    <a:pt x="6096" y="1780539"/>
                    <a:pt x="12954" y="1638807"/>
                  </a:cubicBezTo>
                  <a:cubicBezTo>
                    <a:pt x="34544" y="1189862"/>
                    <a:pt x="61849" y="741044"/>
                    <a:pt x="94615" y="292734"/>
                  </a:cubicBezTo>
                  <a:cubicBezTo>
                    <a:pt x="99060" y="231267"/>
                    <a:pt x="164465" y="183133"/>
                    <a:pt x="224409" y="169036"/>
                  </a:cubicBezTo>
                  <a:cubicBezTo>
                    <a:pt x="266319" y="159257"/>
                    <a:pt x="309880" y="165988"/>
                    <a:pt x="352933" y="167131"/>
                  </a:cubicBezTo>
                  <a:cubicBezTo>
                    <a:pt x="445135" y="169417"/>
                    <a:pt x="537972" y="144399"/>
                    <a:pt x="616585" y="96139"/>
                  </a:cubicBezTo>
                  <a:cubicBezTo>
                    <a:pt x="652145" y="74295"/>
                    <a:pt x="685292" y="47624"/>
                    <a:pt x="724154" y="32512"/>
                  </a:cubicBezTo>
                  <a:cubicBezTo>
                    <a:pt x="763016" y="17399"/>
                    <a:pt x="811911" y="0"/>
                    <a:pt x="844169" y="26416"/>
                  </a:cubicBezTo>
                </a:path>
              </a:pathLst>
            </a:custGeom>
            <a:solidFill>
              <a:srgbClr val="C94F52"/>
            </a:solidFill>
          </p:spPr>
        </p:sp>
        <p:sp>
          <p:nvSpPr>
            <p:cNvPr name="Freeform 5" id="5"/>
            <p:cNvSpPr/>
            <p:nvPr/>
          </p:nvSpPr>
          <p:spPr>
            <a:xfrm flipH="false" flipV="false" rot="0">
              <a:off x="230759" y="1852168"/>
              <a:ext cx="747522" cy="389001"/>
            </a:xfrm>
            <a:custGeom>
              <a:avLst/>
              <a:gdLst/>
              <a:ahLst/>
              <a:cxnLst/>
              <a:rect r="r" b="b" t="t" l="l"/>
              <a:pathLst>
                <a:path h="389001" w="747522">
                  <a:moveTo>
                    <a:pt x="695706" y="150241"/>
                  </a:moveTo>
                  <a:cubicBezTo>
                    <a:pt x="650113" y="197104"/>
                    <a:pt x="578866" y="203327"/>
                    <a:pt x="515493" y="219583"/>
                  </a:cubicBezTo>
                  <a:cubicBezTo>
                    <a:pt x="467868" y="231775"/>
                    <a:pt x="422148" y="250825"/>
                    <a:pt x="380238" y="276225"/>
                  </a:cubicBezTo>
                  <a:cubicBezTo>
                    <a:pt x="327025" y="308356"/>
                    <a:pt x="278384" y="351028"/>
                    <a:pt x="218440" y="367284"/>
                  </a:cubicBezTo>
                  <a:cubicBezTo>
                    <a:pt x="138303" y="389001"/>
                    <a:pt x="46482" y="354457"/>
                    <a:pt x="0" y="285877"/>
                  </a:cubicBezTo>
                  <a:cubicBezTo>
                    <a:pt x="8382" y="227457"/>
                    <a:pt x="71120" y="182245"/>
                    <a:pt x="128905" y="168656"/>
                  </a:cubicBezTo>
                  <a:cubicBezTo>
                    <a:pt x="170815" y="158877"/>
                    <a:pt x="214376" y="165608"/>
                    <a:pt x="257429" y="166751"/>
                  </a:cubicBezTo>
                  <a:cubicBezTo>
                    <a:pt x="349631" y="169037"/>
                    <a:pt x="442468" y="144018"/>
                    <a:pt x="521081" y="95758"/>
                  </a:cubicBezTo>
                  <a:cubicBezTo>
                    <a:pt x="556641" y="73914"/>
                    <a:pt x="589788" y="47244"/>
                    <a:pt x="628650" y="32131"/>
                  </a:cubicBezTo>
                  <a:cubicBezTo>
                    <a:pt x="667131" y="17145"/>
                    <a:pt x="715264" y="0"/>
                    <a:pt x="747522" y="25273"/>
                  </a:cubicBezTo>
                  <a:cubicBezTo>
                    <a:pt x="744220" y="86488"/>
                    <a:pt x="727837" y="117348"/>
                    <a:pt x="695706" y="150368"/>
                  </a:cubicBezTo>
                </a:path>
              </a:pathLst>
            </a:custGeom>
            <a:solidFill>
              <a:srgbClr val="A41F20"/>
            </a:solidFill>
          </p:spPr>
        </p:sp>
        <p:sp>
          <p:nvSpPr>
            <p:cNvPr name="Freeform 6" id="6"/>
            <p:cNvSpPr/>
            <p:nvPr/>
          </p:nvSpPr>
          <p:spPr>
            <a:xfrm flipH="false" flipV="false" rot="0">
              <a:off x="158242" y="145542"/>
              <a:ext cx="1112012" cy="815721"/>
            </a:xfrm>
            <a:custGeom>
              <a:avLst/>
              <a:gdLst/>
              <a:ahLst/>
              <a:cxnLst/>
              <a:rect r="r" b="b" t="t" l="l"/>
              <a:pathLst>
                <a:path h="815721" w="1112012">
                  <a:moveTo>
                    <a:pt x="405003" y="0"/>
                  </a:moveTo>
                  <a:cubicBezTo>
                    <a:pt x="361950" y="0"/>
                    <a:pt x="318897" y="1651"/>
                    <a:pt x="275971" y="5969"/>
                  </a:cubicBezTo>
                  <a:cubicBezTo>
                    <a:pt x="241554" y="9398"/>
                    <a:pt x="207010" y="14732"/>
                    <a:pt x="172593" y="14732"/>
                  </a:cubicBezTo>
                  <a:cubicBezTo>
                    <a:pt x="163703" y="14732"/>
                    <a:pt x="154686" y="14351"/>
                    <a:pt x="145796" y="13589"/>
                  </a:cubicBezTo>
                  <a:cubicBezTo>
                    <a:pt x="127508" y="11938"/>
                    <a:pt x="99949" y="3429"/>
                    <a:pt x="75946" y="3429"/>
                  </a:cubicBezTo>
                  <a:cubicBezTo>
                    <a:pt x="63246" y="3429"/>
                    <a:pt x="51562" y="5842"/>
                    <a:pt x="42799" y="12827"/>
                  </a:cubicBezTo>
                  <a:cubicBezTo>
                    <a:pt x="16764" y="33655"/>
                    <a:pt x="25908" y="90678"/>
                    <a:pt x="24384" y="120015"/>
                  </a:cubicBezTo>
                  <a:cubicBezTo>
                    <a:pt x="19685" y="213868"/>
                    <a:pt x="6858" y="435483"/>
                    <a:pt x="2159" y="529336"/>
                  </a:cubicBezTo>
                  <a:cubicBezTo>
                    <a:pt x="1016" y="553339"/>
                    <a:pt x="0" y="578485"/>
                    <a:pt x="8382" y="600837"/>
                  </a:cubicBezTo>
                  <a:cubicBezTo>
                    <a:pt x="8509" y="603631"/>
                    <a:pt x="8636" y="606552"/>
                    <a:pt x="9017" y="609600"/>
                  </a:cubicBezTo>
                  <a:cubicBezTo>
                    <a:pt x="19431" y="702564"/>
                    <a:pt x="143256" y="745617"/>
                    <a:pt x="218059" y="766064"/>
                  </a:cubicBezTo>
                  <a:cubicBezTo>
                    <a:pt x="339598" y="799211"/>
                    <a:pt x="465582" y="815721"/>
                    <a:pt x="591566" y="815721"/>
                  </a:cubicBezTo>
                  <a:cubicBezTo>
                    <a:pt x="686689" y="815721"/>
                    <a:pt x="781939" y="806196"/>
                    <a:pt x="875157" y="787273"/>
                  </a:cubicBezTo>
                  <a:cubicBezTo>
                    <a:pt x="924433" y="777240"/>
                    <a:pt x="974979" y="763651"/>
                    <a:pt x="1013841" y="731520"/>
                  </a:cubicBezTo>
                  <a:cubicBezTo>
                    <a:pt x="1033526" y="715137"/>
                    <a:pt x="1049401" y="692785"/>
                    <a:pt x="1057656" y="668655"/>
                  </a:cubicBezTo>
                  <a:cubicBezTo>
                    <a:pt x="1068959" y="645922"/>
                    <a:pt x="1071880" y="618617"/>
                    <a:pt x="1074039" y="592836"/>
                  </a:cubicBezTo>
                  <a:cubicBezTo>
                    <a:pt x="1079754" y="527812"/>
                    <a:pt x="1087628" y="428625"/>
                    <a:pt x="1095375" y="330581"/>
                  </a:cubicBezTo>
                  <a:lnTo>
                    <a:pt x="1112012" y="69215"/>
                  </a:lnTo>
                  <a:lnTo>
                    <a:pt x="1112012" y="69215"/>
                  </a:lnTo>
                  <a:cubicBezTo>
                    <a:pt x="1108075" y="64135"/>
                    <a:pt x="1101090" y="62357"/>
                    <a:pt x="1094613" y="61087"/>
                  </a:cubicBezTo>
                  <a:cubicBezTo>
                    <a:pt x="1040765" y="50038"/>
                    <a:pt x="986409" y="40894"/>
                    <a:pt x="931926" y="33782"/>
                  </a:cubicBezTo>
                  <a:cubicBezTo>
                    <a:pt x="816737" y="18669"/>
                    <a:pt x="700659" y="12446"/>
                    <a:pt x="584581" y="6223"/>
                  </a:cubicBezTo>
                  <a:cubicBezTo>
                    <a:pt x="524764" y="3048"/>
                    <a:pt x="464820" y="0"/>
                    <a:pt x="404876" y="0"/>
                  </a:cubicBezTo>
                  <a:close/>
                </a:path>
              </a:pathLst>
            </a:custGeom>
            <a:solidFill>
              <a:srgbClr val="8893E6"/>
            </a:solidFill>
          </p:spPr>
        </p:sp>
        <p:sp>
          <p:nvSpPr>
            <p:cNvPr name="Freeform 7" id="7"/>
            <p:cNvSpPr/>
            <p:nvPr/>
          </p:nvSpPr>
          <p:spPr>
            <a:xfrm flipH="false" flipV="false" rot="0">
              <a:off x="189103" y="63500"/>
              <a:ext cx="1081151" cy="3779520"/>
            </a:xfrm>
            <a:custGeom>
              <a:avLst/>
              <a:gdLst/>
              <a:ahLst/>
              <a:cxnLst/>
              <a:rect r="r" b="b" t="t" l="l"/>
              <a:pathLst>
                <a:path h="3779520" w="1081151">
                  <a:moveTo>
                    <a:pt x="331216" y="0"/>
                  </a:moveTo>
                  <a:cubicBezTo>
                    <a:pt x="245618" y="0"/>
                    <a:pt x="160274" y="9144"/>
                    <a:pt x="75692" y="32639"/>
                  </a:cubicBezTo>
                  <a:cubicBezTo>
                    <a:pt x="41148" y="42164"/>
                    <a:pt x="0" y="63246"/>
                    <a:pt x="2413" y="99060"/>
                  </a:cubicBezTo>
                  <a:cubicBezTo>
                    <a:pt x="4699" y="131826"/>
                    <a:pt x="41910" y="148082"/>
                    <a:pt x="74295" y="156337"/>
                  </a:cubicBezTo>
                  <a:cubicBezTo>
                    <a:pt x="74549" y="164084"/>
                    <a:pt x="74930" y="172974"/>
                    <a:pt x="75057" y="182880"/>
                  </a:cubicBezTo>
                  <a:cubicBezTo>
                    <a:pt x="75819" y="238760"/>
                    <a:pt x="76200" y="294513"/>
                    <a:pt x="75565" y="350393"/>
                  </a:cubicBezTo>
                  <a:cubicBezTo>
                    <a:pt x="74295" y="459867"/>
                    <a:pt x="69850" y="569214"/>
                    <a:pt x="62230" y="678434"/>
                  </a:cubicBezTo>
                  <a:cubicBezTo>
                    <a:pt x="60833" y="697357"/>
                    <a:pt x="59563" y="716788"/>
                    <a:pt x="65024" y="734949"/>
                  </a:cubicBezTo>
                  <a:cubicBezTo>
                    <a:pt x="70485" y="753110"/>
                    <a:pt x="84582" y="770001"/>
                    <a:pt x="103378" y="773049"/>
                  </a:cubicBezTo>
                  <a:cubicBezTo>
                    <a:pt x="112776" y="571881"/>
                    <a:pt x="122174" y="370713"/>
                    <a:pt x="131572" y="169545"/>
                  </a:cubicBezTo>
                  <a:cubicBezTo>
                    <a:pt x="183769" y="181229"/>
                    <a:pt x="236220" y="191643"/>
                    <a:pt x="288798" y="200787"/>
                  </a:cubicBezTo>
                  <a:cubicBezTo>
                    <a:pt x="288671" y="202184"/>
                    <a:pt x="288544" y="203581"/>
                    <a:pt x="288163" y="204851"/>
                  </a:cubicBezTo>
                  <a:cubicBezTo>
                    <a:pt x="272542" y="266954"/>
                    <a:pt x="283845" y="348869"/>
                    <a:pt x="281305" y="413131"/>
                  </a:cubicBezTo>
                  <a:cubicBezTo>
                    <a:pt x="280035" y="444881"/>
                    <a:pt x="256159" y="809625"/>
                    <a:pt x="261366" y="810641"/>
                  </a:cubicBezTo>
                  <a:cubicBezTo>
                    <a:pt x="276479" y="813435"/>
                    <a:pt x="291592" y="816356"/>
                    <a:pt x="306832" y="819150"/>
                  </a:cubicBezTo>
                  <a:cubicBezTo>
                    <a:pt x="314452" y="619633"/>
                    <a:pt x="322072" y="420243"/>
                    <a:pt x="329692" y="220726"/>
                  </a:cubicBezTo>
                  <a:cubicBezTo>
                    <a:pt x="329819" y="217297"/>
                    <a:pt x="329819" y="212725"/>
                    <a:pt x="329565" y="207645"/>
                  </a:cubicBezTo>
                  <a:cubicBezTo>
                    <a:pt x="393065" y="217932"/>
                    <a:pt x="456819" y="226314"/>
                    <a:pt x="520700" y="232918"/>
                  </a:cubicBezTo>
                  <a:cubicBezTo>
                    <a:pt x="502285" y="298831"/>
                    <a:pt x="515493" y="390906"/>
                    <a:pt x="513588" y="442468"/>
                  </a:cubicBezTo>
                  <a:cubicBezTo>
                    <a:pt x="512318" y="474980"/>
                    <a:pt x="491490" y="824611"/>
                    <a:pt x="499110" y="826008"/>
                  </a:cubicBezTo>
                  <a:cubicBezTo>
                    <a:pt x="517017" y="829183"/>
                    <a:pt x="534797" y="832358"/>
                    <a:pt x="552704" y="835660"/>
                  </a:cubicBezTo>
                  <a:cubicBezTo>
                    <a:pt x="557403" y="636524"/>
                    <a:pt x="566801" y="436753"/>
                    <a:pt x="567817" y="237617"/>
                  </a:cubicBezTo>
                  <a:cubicBezTo>
                    <a:pt x="635254" y="243586"/>
                    <a:pt x="702945" y="247650"/>
                    <a:pt x="770636" y="249555"/>
                  </a:cubicBezTo>
                  <a:cubicBezTo>
                    <a:pt x="749808" y="308864"/>
                    <a:pt x="763270" y="399669"/>
                    <a:pt x="761619" y="448564"/>
                  </a:cubicBezTo>
                  <a:cubicBezTo>
                    <a:pt x="759714" y="507111"/>
                    <a:pt x="757301" y="565531"/>
                    <a:pt x="754507" y="624078"/>
                  </a:cubicBezTo>
                  <a:cubicBezTo>
                    <a:pt x="752983" y="657098"/>
                    <a:pt x="728345" y="766699"/>
                    <a:pt x="745363" y="792734"/>
                  </a:cubicBezTo>
                  <a:cubicBezTo>
                    <a:pt x="747776" y="795020"/>
                    <a:pt x="750824" y="796163"/>
                    <a:pt x="754126" y="796163"/>
                  </a:cubicBezTo>
                  <a:cubicBezTo>
                    <a:pt x="759714" y="796163"/>
                    <a:pt x="765810" y="793115"/>
                    <a:pt x="769239" y="788289"/>
                  </a:cubicBezTo>
                  <a:cubicBezTo>
                    <a:pt x="774573" y="780923"/>
                    <a:pt x="775335" y="771144"/>
                    <a:pt x="775716" y="762000"/>
                  </a:cubicBezTo>
                  <a:cubicBezTo>
                    <a:pt x="780796" y="664337"/>
                    <a:pt x="786003" y="566674"/>
                    <a:pt x="791083" y="469011"/>
                  </a:cubicBezTo>
                  <a:cubicBezTo>
                    <a:pt x="794766" y="400177"/>
                    <a:pt x="808228" y="321564"/>
                    <a:pt x="805942" y="250190"/>
                  </a:cubicBezTo>
                  <a:cubicBezTo>
                    <a:pt x="806577" y="250190"/>
                    <a:pt x="807212" y="250190"/>
                    <a:pt x="807847" y="250190"/>
                  </a:cubicBezTo>
                  <a:cubicBezTo>
                    <a:pt x="843915" y="250190"/>
                    <a:pt x="880872" y="248158"/>
                    <a:pt x="916305" y="242189"/>
                  </a:cubicBezTo>
                  <a:cubicBezTo>
                    <a:pt x="910971" y="298831"/>
                    <a:pt x="917321" y="362839"/>
                    <a:pt x="916305" y="407924"/>
                  </a:cubicBezTo>
                  <a:cubicBezTo>
                    <a:pt x="913384" y="529082"/>
                    <a:pt x="912495" y="650240"/>
                    <a:pt x="913511" y="771398"/>
                  </a:cubicBezTo>
                  <a:cubicBezTo>
                    <a:pt x="923798" y="772033"/>
                    <a:pt x="934212" y="772541"/>
                    <a:pt x="944499" y="773176"/>
                  </a:cubicBezTo>
                  <a:cubicBezTo>
                    <a:pt x="944499" y="773176"/>
                    <a:pt x="944626" y="773176"/>
                    <a:pt x="944626" y="773176"/>
                  </a:cubicBezTo>
                  <a:cubicBezTo>
                    <a:pt x="966851" y="773176"/>
                    <a:pt x="959358" y="405130"/>
                    <a:pt x="949325" y="235331"/>
                  </a:cubicBezTo>
                  <a:cubicBezTo>
                    <a:pt x="1001649" y="221869"/>
                    <a:pt x="1048512" y="197485"/>
                    <a:pt x="1081024" y="154559"/>
                  </a:cubicBezTo>
                  <a:lnTo>
                    <a:pt x="1081024" y="154559"/>
                  </a:lnTo>
                  <a:lnTo>
                    <a:pt x="1081151" y="153416"/>
                  </a:lnTo>
                  <a:lnTo>
                    <a:pt x="1081151" y="153416"/>
                  </a:lnTo>
                  <a:cubicBezTo>
                    <a:pt x="1071753" y="110363"/>
                    <a:pt x="1018540" y="95377"/>
                    <a:pt x="974725" y="89027"/>
                  </a:cubicBezTo>
                  <a:cubicBezTo>
                    <a:pt x="762635" y="57404"/>
                    <a:pt x="545973" y="0"/>
                    <a:pt x="331216" y="0"/>
                  </a:cubicBezTo>
                  <a:close/>
                  <a:moveTo>
                    <a:pt x="713486" y="1204468"/>
                  </a:moveTo>
                  <a:cubicBezTo>
                    <a:pt x="681609" y="1204468"/>
                    <a:pt x="653542" y="1205484"/>
                    <a:pt x="635000" y="1208024"/>
                  </a:cubicBezTo>
                  <a:cubicBezTo>
                    <a:pt x="624586" y="1208532"/>
                    <a:pt x="613410" y="1209294"/>
                    <a:pt x="605028" y="1215390"/>
                  </a:cubicBezTo>
                  <a:cubicBezTo>
                    <a:pt x="596646" y="1221486"/>
                    <a:pt x="592709" y="1235075"/>
                    <a:pt x="600202" y="1242441"/>
                  </a:cubicBezTo>
                  <a:cubicBezTo>
                    <a:pt x="604266" y="1246378"/>
                    <a:pt x="610235" y="1247394"/>
                    <a:pt x="615823" y="1248283"/>
                  </a:cubicBezTo>
                  <a:cubicBezTo>
                    <a:pt x="676783" y="1257046"/>
                    <a:pt x="847598" y="1273429"/>
                    <a:pt x="916686" y="1273429"/>
                  </a:cubicBezTo>
                  <a:cubicBezTo>
                    <a:pt x="918210" y="1273429"/>
                    <a:pt x="919607" y="1273429"/>
                    <a:pt x="921004" y="1273429"/>
                  </a:cubicBezTo>
                  <a:cubicBezTo>
                    <a:pt x="922401" y="1253871"/>
                    <a:pt x="923671" y="1234440"/>
                    <a:pt x="924941" y="1214882"/>
                  </a:cubicBezTo>
                  <a:cubicBezTo>
                    <a:pt x="882777" y="1210056"/>
                    <a:pt x="787654" y="1204595"/>
                    <a:pt x="713359" y="1204595"/>
                  </a:cubicBezTo>
                  <a:close/>
                  <a:moveTo>
                    <a:pt x="654685" y="1517904"/>
                  </a:moveTo>
                  <a:cubicBezTo>
                    <a:pt x="634238" y="1517904"/>
                    <a:pt x="620903" y="1518412"/>
                    <a:pt x="620903" y="1519682"/>
                  </a:cubicBezTo>
                  <a:cubicBezTo>
                    <a:pt x="619760" y="1537970"/>
                    <a:pt x="618617" y="1556258"/>
                    <a:pt x="617601" y="1574673"/>
                  </a:cubicBezTo>
                  <a:cubicBezTo>
                    <a:pt x="675894" y="1576832"/>
                    <a:pt x="841629" y="1585722"/>
                    <a:pt x="899922" y="1587881"/>
                  </a:cubicBezTo>
                  <a:cubicBezTo>
                    <a:pt x="901319" y="1566672"/>
                    <a:pt x="902843" y="1545336"/>
                    <a:pt x="904240" y="1524127"/>
                  </a:cubicBezTo>
                  <a:cubicBezTo>
                    <a:pt x="897255" y="1524000"/>
                    <a:pt x="889254" y="1523746"/>
                    <a:pt x="880110" y="1523619"/>
                  </a:cubicBezTo>
                  <a:cubicBezTo>
                    <a:pt x="870077" y="1523365"/>
                    <a:pt x="722630" y="1518158"/>
                    <a:pt x="654812" y="1518158"/>
                  </a:cubicBezTo>
                  <a:close/>
                  <a:moveTo>
                    <a:pt x="841756" y="1844929"/>
                  </a:moveTo>
                  <a:cubicBezTo>
                    <a:pt x="763143" y="1844929"/>
                    <a:pt x="629666" y="1851787"/>
                    <a:pt x="605155" y="1853692"/>
                  </a:cubicBezTo>
                  <a:cubicBezTo>
                    <a:pt x="601980" y="1864995"/>
                    <a:pt x="603123" y="1877441"/>
                    <a:pt x="608330" y="1887982"/>
                  </a:cubicBezTo>
                  <a:cubicBezTo>
                    <a:pt x="614299" y="1900047"/>
                    <a:pt x="802513" y="1908937"/>
                    <a:pt x="872871" y="1908937"/>
                  </a:cubicBezTo>
                  <a:cubicBezTo>
                    <a:pt x="874649" y="1908937"/>
                    <a:pt x="876300" y="1908937"/>
                    <a:pt x="877951" y="1908937"/>
                  </a:cubicBezTo>
                  <a:cubicBezTo>
                    <a:pt x="879475" y="1887982"/>
                    <a:pt x="880872" y="1867027"/>
                    <a:pt x="882269" y="1845945"/>
                  </a:cubicBezTo>
                  <a:cubicBezTo>
                    <a:pt x="872109" y="1845183"/>
                    <a:pt x="858139" y="1844929"/>
                    <a:pt x="841756" y="1844929"/>
                  </a:cubicBezTo>
                  <a:close/>
                  <a:moveTo>
                    <a:pt x="646176" y="2132457"/>
                  </a:moveTo>
                  <a:cubicBezTo>
                    <a:pt x="626491" y="2132457"/>
                    <a:pt x="612394" y="2133854"/>
                    <a:pt x="608330" y="2136902"/>
                  </a:cubicBezTo>
                  <a:cubicBezTo>
                    <a:pt x="599821" y="2143379"/>
                    <a:pt x="604139" y="2158111"/>
                    <a:pt x="613156" y="2163826"/>
                  </a:cubicBezTo>
                  <a:cubicBezTo>
                    <a:pt x="622173" y="2169541"/>
                    <a:pt x="633603" y="2169414"/>
                    <a:pt x="644271" y="2170557"/>
                  </a:cubicBezTo>
                  <a:cubicBezTo>
                    <a:pt x="671068" y="2173605"/>
                    <a:pt x="803021" y="2193036"/>
                    <a:pt x="828294" y="2202180"/>
                  </a:cubicBezTo>
                  <a:cubicBezTo>
                    <a:pt x="837311" y="2205355"/>
                    <a:pt x="846836" y="2208403"/>
                    <a:pt x="856488" y="2210943"/>
                  </a:cubicBezTo>
                  <a:cubicBezTo>
                    <a:pt x="857758" y="2193925"/>
                    <a:pt x="858901" y="2177034"/>
                    <a:pt x="860171" y="2160016"/>
                  </a:cubicBezTo>
                  <a:cubicBezTo>
                    <a:pt x="818515" y="2144903"/>
                    <a:pt x="706120" y="2132330"/>
                    <a:pt x="646176" y="2132330"/>
                  </a:cubicBezTo>
                  <a:close/>
                  <a:moveTo>
                    <a:pt x="590169" y="2411222"/>
                  </a:moveTo>
                  <a:cubicBezTo>
                    <a:pt x="589153" y="2426716"/>
                    <a:pt x="588137" y="2442083"/>
                    <a:pt x="587121" y="2457577"/>
                  </a:cubicBezTo>
                  <a:cubicBezTo>
                    <a:pt x="634365" y="2464181"/>
                    <a:pt x="788924" y="2477643"/>
                    <a:pt x="836295" y="2484247"/>
                  </a:cubicBezTo>
                  <a:cubicBezTo>
                    <a:pt x="837819" y="2463800"/>
                    <a:pt x="839470" y="2443353"/>
                    <a:pt x="840994" y="2422906"/>
                  </a:cubicBezTo>
                  <a:cubicBezTo>
                    <a:pt x="837438" y="2423033"/>
                    <a:pt x="833374" y="2423033"/>
                    <a:pt x="828802" y="2423033"/>
                  </a:cubicBezTo>
                  <a:cubicBezTo>
                    <a:pt x="770890" y="2423033"/>
                    <a:pt x="634365" y="2415413"/>
                    <a:pt x="590296" y="2411095"/>
                  </a:cubicBezTo>
                  <a:close/>
                  <a:moveTo>
                    <a:pt x="557657" y="2756408"/>
                  </a:moveTo>
                  <a:cubicBezTo>
                    <a:pt x="553339" y="2756408"/>
                    <a:pt x="548894" y="2757043"/>
                    <a:pt x="545846" y="2759964"/>
                  </a:cubicBezTo>
                  <a:cubicBezTo>
                    <a:pt x="534035" y="2771140"/>
                    <a:pt x="557403" y="2790698"/>
                    <a:pt x="551053" y="2805557"/>
                  </a:cubicBezTo>
                  <a:cubicBezTo>
                    <a:pt x="552577" y="2802128"/>
                    <a:pt x="561594" y="2800604"/>
                    <a:pt x="575564" y="2800604"/>
                  </a:cubicBezTo>
                  <a:cubicBezTo>
                    <a:pt x="629285" y="2800604"/>
                    <a:pt x="755904" y="2822067"/>
                    <a:pt x="808609" y="2832227"/>
                  </a:cubicBezTo>
                  <a:cubicBezTo>
                    <a:pt x="810387" y="2810383"/>
                    <a:pt x="812292" y="2788666"/>
                    <a:pt x="814070" y="2766822"/>
                  </a:cubicBezTo>
                  <a:cubicBezTo>
                    <a:pt x="756793" y="2761107"/>
                    <a:pt x="583311" y="2757932"/>
                    <a:pt x="562102" y="2756535"/>
                  </a:cubicBezTo>
                  <a:cubicBezTo>
                    <a:pt x="560705" y="2756408"/>
                    <a:pt x="559181" y="2756408"/>
                    <a:pt x="557784" y="2756408"/>
                  </a:cubicBezTo>
                  <a:close/>
                  <a:moveTo>
                    <a:pt x="591058" y="3037459"/>
                  </a:moveTo>
                  <a:cubicBezTo>
                    <a:pt x="559562" y="3037459"/>
                    <a:pt x="535686" y="3040253"/>
                    <a:pt x="529717" y="3046984"/>
                  </a:cubicBezTo>
                  <a:cubicBezTo>
                    <a:pt x="519811" y="3057906"/>
                    <a:pt x="526034" y="3076702"/>
                    <a:pt x="538353" y="3084830"/>
                  </a:cubicBezTo>
                  <a:cubicBezTo>
                    <a:pt x="550672" y="3092958"/>
                    <a:pt x="566166" y="3093593"/>
                    <a:pt x="580898" y="3093847"/>
                  </a:cubicBezTo>
                  <a:cubicBezTo>
                    <a:pt x="609727" y="3094355"/>
                    <a:pt x="751459" y="3105277"/>
                    <a:pt x="784860" y="3106547"/>
                  </a:cubicBezTo>
                  <a:cubicBezTo>
                    <a:pt x="786257" y="3091434"/>
                    <a:pt x="787527" y="3076321"/>
                    <a:pt x="788924" y="3061081"/>
                  </a:cubicBezTo>
                  <a:cubicBezTo>
                    <a:pt x="749300" y="3048635"/>
                    <a:pt x="654812" y="3037459"/>
                    <a:pt x="591058" y="3037459"/>
                  </a:cubicBezTo>
                  <a:close/>
                  <a:moveTo>
                    <a:pt x="511556" y="3370580"/>
                  </a:moveTo>
                  <a:cubicBezTo>
                    <a:pt x="511556" y="3370580"/>
                    <a:pt x="511556" y="3370580"/>
                    <a:pt x="511556" y="3370580"/>
                  </a:cubicBezTo>
                  <a:cubicBezTo>
                    <a:pt x="511556" y="3370580"/>
                    <a:pt x="511556" y="3370580"/>
                    <a:pt x="511556" y="3370580"/>
                  </a:cubicBezTo>
                  <a:close/>
                  <a:moveTo>
                    <a:pt x="511556" y="3370580"/>
                  </a:moveTo>
                  <a:cubicBezTo>
                    <a:pt x="510540" y="3386328"/>
                    <a:pt x="509524" y="3402076"/>
                    <a:pt x="508508" y="3417824"/>
                  </a:cubicBezTo>
                  <a:cubicBezTo>
                    <a:pt x="530733" y="3418332"/>
                    <a:pt x="705358" y="3438652"/>
                    <a:pt x="753237" y="3440938"/>
                  </a:cubicBezTo>
                  <a:cubicBezTo>
                    <a:pt x="755015" y="3423539"/>
                    <a:pt x="756666" y="3406140"/>
                    <a:pt x="758444" y="3388868"/>
                  </a:cubicBezTo>
                  <a:cubicBezTo>
                    <a:pt x="703326" y="3377311"/>
                    <a:pt x="510921" y="3381629"/>
                    <a:pt x="511683" y="3370707"/>
                  </a:cubicBezTo>
                  <a:close/>
                  <a:moveTo>
                    <a:pt x="518795" y="3711829"/>
                  </a:moveTo>
                  <a:cubicBezTo>
                    <a:pt x="506603" y="3711829"/>
                    <a:pt x="494538" y="3713099"/>
                    <a:pt x="484251" y="3719195"/>
                  </a:cubicBezTo>
                  <a:cubicBezTo>
                    <a:pt x="470535" y="3727323"/>
                    <a:pt x="462788" y="3747389"/>
                    <a:pt x="472948" y="3759581"/>
                  </a:cubicBezTo>
                  <a:cubicBezTo>
                    <a:pt x="478790" y="3766693"/>
                    <a:pt x="653034" y="3777869"/>
                    <a:pt x="717550" y="3779520"/>
                  </a:cubicBezTo>
                  <a:cubicBezTo>
                    <a:pt x="719709" y="3759581"/>
                    <a:pt x="721868" y="3739769"/>
                    <a:pt x="724027" y="3719830"/>
                  </a:cubicBezTo>
                  <a:cubicBezTo>
                    <a:pt x="683641" y="3717797"/>
                    <a:pt x="539242" y="3712337"/>
                    <a:pt x="530733" y="3712083"/>
                  </a:cubicBezTo>
                  <a:cubicBezTo>
                    <a:pt x="526796" y="3711956"/>
                    <a:pt x="522859" y="3711829"/>
                    <a:pt x="518795" y="3711829"/>
                  </a:cubicBezTo>
                  <a:close/>
                </a:path>
              </a:pathLst>
            </a:custGeom>
            <a:solidFill>
              <a:srgbClr val="565FA6"/>
            </a:solidFill>
          </p:spPr>
        </p:sp>
      </p:grpSp>
      <p:sp>
        <p:nvSpPr>
          <p:cNvPr name="Freeform 8" id="8"/>
          <p:cNvSpPr/>
          <p:nvPr/>
        </p:nvSpPr>
        <p:spPr>
          <a:xfrm flipH="false" flipV="false" rot="0">
            <a:off x="-58769" y="-63503"/>
            <a:ext cx="18410272" cy="10413997"/>
          </a:xfrm>
          <a:custGeom>
            <a:avLst/>
            <a:gdLst/>
            <a:ahLst/>
            <a:cxnLst/>
            <a:rect r="r" b="b" t="t" l="l"/>
            <a:pathLst>
              <a:path h="10413997" w="18410272">
                <a:moveTo>
                  <a:pt x="0" y="0"/>
                </a:moveTo>
                <a:lnTo>
                  <a:pt x="18410272" y="0"/>
                </a:lnTo>
                <a:lnTo>
                  <a:pt x="18410272"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000530" y="3740963"/>
            <a:ext cx="7846809" cy="2316909"/>
          </a:xfrm>
          <a:prstGeom prst="rect">
            <a:avLst/>
          </a:prstGeom>
        </p:spPr>
        <p:txBody>
          <a:bodyPr anchor="t" rtlCol="false" tIns="0" lIns="0" bIns="0" rIns="0">
            <a:spAutoFit/>
          </a:bodyPr>
          <a:lstStyle/>
          <a:p>
            <a:pPr algn="l">
              <a:lnSpc>
                <a:spcPts val="16731"/>
              </a:lnSpc>
            </a:pPr>
            <a:r>
              <a:rPr lang="en-US" b="true" sz="11950">
                <a:solidFill>
                  <a:srgbClr val="B22F30"/>
                </a:solidFill>
                <a:latin typeface="Agrandir Bold"/>
                <a:ea typeface="Agrandir Bold"/>
                <a:cs typeface="Agrandir Bold"/>
                <a:sym typeface="Agrandir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0">
            <a:off x="843829" y="2961142"/>
            <a:ext cx="12688243" cy="6753225"/>
          </a:xfrm>
          <a:custGeom>
            <a:avLst/>
            <a:gdLst/>
            <a:ahLst/>
            <a:cxnLst/>
            <a:rect r="r" b="b" t="t" l="l"/>
            <a:pathLst>
              <a:path h="6753225" w="12688243">
                <a:moveTo>
                  <a:pt x="0" y="0"/>
                </a:moveTo>
                <a:lnTo>
                  <a:pt x="12688243" y="0"/>
                </a:lnTo>
                <a:lnTo>
                  <a:pt x="12688243" y="6753225"/>
                </a:lnTo>
                <a:lnTo>
                  <a:pt x="0" y="67532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77186" y="853316"/>
            <a:ext cx="5320179" cy="1374143"/>
            <a:chOff x="0" y="0"/>
            <a:chExt cx="5320182" cy="1374140"/>
          </a:xfrm>
        </p:grpSpPr>
        <p:sp>
          <p:nvSpPr>
            <p:cNvPr name="Freeform 4" id="4"/>
            <p:cNvSpPr/>
            <p:nvPr/>
          </p:nvSpPr>
          <p:spPr>
            <a:xfrm flipH="false" flipV="false" rot="0">
              <a:off x="0" y="0"/>
              <a:ext cx="5320157" cy="1374140"/>
            </a:xfrm>
            <a:custGeom>
              <a:avLst/>
              <a:gdLst/>
              <a:ahLst/>
              <a:cxnLst/>
              <a:rect r="r" b="b" t="t" l="l"/>
              <a:pathLst>
                <a:path h="1374140" w="5320157">
                  <a:moveTo>
                    <a:pt x="0" y="0"/>
                  </a:moveTo>
                  <a:lnTo>
                    <a:pt x="5320157" y="0"/>
                  </a:lnTo>
                  <a:lnTo>
                    <a:pt x="5320157" y="1374140"/>
                  </a:lnTo>
                  <a:lnTo>
                    <a:pt x="0" y="1374140"/>
                  </a:lnTo>
                  <a:lnTo>
                    <a:pt x="0" y="0"/>
                  </a:lnTo>
                </a:path>
              </a:pathLst>
            </a:custGeom>
            <a:solidFill>
              <a:srgbClr val="FFF8ED"/>
            </a:solidFill>
          </p:spPr>
        </p:sp>
      </p:grpSp>
      <p:sp>
        <p:nvSpPr>
          <p:cNvPr name="Freeform 5" id="5"/>
          <p:cNvSpPr/>
          <p:nvPr/>
        </p:nvSpPr>
        <p:spPr>
          <a:xfrm flipH="false" flipV="false" rot="0">
            <a:off x="15028678" y="2822524"/>
            <a:ext cx="987695" cy="1067000"/>
          </a:xfrm>
          <a:custGeom>
            <a:avLst/>
            <a:gdLst/>
            <a:ahLst/>
            <a:cxnLst/>
            <a:rect r="r" b="b" t="t" l="l"/>
            <a:pathLst>
              <a:path h="1067000" w="987695">
                <a:moveTo>
                  <a:pt x="0" y="0"/>
                </a:moveTo>
                <a:lnTo>
                  <a:pt x="987695" y="0"/>
                </a:lnTo>
                <a:lnTo>
                  <a:pt x="987695" y="1067000"/>
                </a:lnTo>
                <a:lnTo>
                  <a:pt x="0" y="106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98478" y="2395366"/>
            <a:ext cx="1065200" cy="1005716"/>
          </a:xfrm>
          <a:custGeom>
            <a:avLst/>
            <a:gdLst/>
            <a:ahLst/>
            <a:cxnLst/>
            <a:rect r="r" b="b" t="t" l="l"/>
            <a:pathLst>
              <a:path h="1005716" w="1065200">
                <a:moveTo>
                  <a:pt x="0" y="0"/>
                </a:moveTo>
                <a:lnTo>
                  <a:pt x="1065200" y="0"/>
                </a:lnTo>
                <a:lnTo>
                  <a:pt x="1065200" y="1005716"/>
                </a:lnTo>
                <a:lnTo>
                  <a:pt x="0" y="10057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070163" y="2371411"/>
            <a:ext cx="217837" cy="674599"/>
          </a:xfrm>
          <a:custGeom>
            <a:avLst/>
            <a:gdLst/>
            <a:ahLst/>
            <a:cxnLst/>
            <a:rect r="r" b="b" t="t" l="l"/>
            <a:pathLst>
              <a:path h="674599" w="217837">
                <a:moveTo>
                  <a:pt x="0" y="0"/>
                </a:moveTo>
                <a:lnTo>
                  <a:pt x="217837" y="0"/>
                </a:lnTo>
                <a:lnTo>
                  <a:pt x="217837" y="674598"/>
                </a:lnTo>
                <a:lnTo>
                  <a:pt x="0" y="674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630523" y="3888810"/>
            <a:ext cx="4720981" cy="6461693"/>
          </a:xfrm>
          <a:custGeom>
            <a:avLst/>
            <a:gdLst/>
            <a:ahLst/>
            <a:cxnLst/>
            <a:rect r="r" b="b" t="t" l="l"/>
            <a:pathLst>
              <a:path h="6461693" w="4720981">
                <a:moveTo>
                  <a:pt x="0" y="0"/>
                </a:moveTo>
                <a:lnTo>
                  <a:pt x="4720980" y="0"/>
                </a:lnTo>
                <a:lnTo>
                  <a:pt x="4720980" y="6461693"/>
                </a:lnTo>
                <a:lnTo>
                  <a:pt x="0" y="64616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322775" y="3203772"/>
            <a:ext cx="12113762" cy="6100277"/>
          </a:xfrm>
          <a:prstGeom prst="rect">
            <a:avLst/>
          </a:prstGeom>
        </p:spPr>
        <p:txBody>
          <a:bodyPr anchor="t" rtlCol="false" tIns="0" lIns="0" bIns="0" rIns="0">
            <a:spAutoFit/>
          </a:bodyPr>
          <a:lstStyle/>
          <a:p>
            <a:pPr algn="just">
              <a:lnSpc>
                <a:spcPts val="3954"/>
              </a:lnSpc>
            </a:pPr>
            <a:r>
              <a:rPr lang="en-US" sz="3351">
                <a:solidFill>
                  <a:srgbClr val="A2272C"/>
                </a:solidFill>
                <a:latin typeface="Agrandir"/>
                <a:ea typeface="Agrandir"/>
                <a:cs typeface="Agrandir"/>
                <a:sym typeface="Agrandir"/>
              </a:rPr>
              <a:t>The Blood Group Identification System is an innovative, Python-based computer vision application utilizing OpenCV to automatically determine an individual's blood group from uploaded images. By applying advanced image processing techniques and predefined conditions, this system accurately detects and classifies ABO and Rh blood types. With its intuitive interface and rapid analysis, this tool facilitates efficient and accurate blood group identification, supporting medical professionals, researchers, and individuals in making informed decisions regarding blood transfusions, medical treatments, and personalized care.</a:t>
            </a:r>
          </a:p>
        </p:txBody>
      </p:sp>
      <p:sp>
        <p:nvSpPr>
          <p:cNvPr name="TextBox 10" id="10"/>
          <p:cNvSpPr txBox="true"/>
          <p:nvPr/>
        </p:nvSpPr>
        <p:spPr>
          <a:xfrm rot="0">
            <a:off x="1222619" y="870423"/>
            <a:ext cx="4721828" cy="1165927"/>
          </a:xfrm>
          <a:prstGeom prst="rect">
            <a:avLst/>
          </a:prstGeom>
        </p:spPr>
        <p:txBody>
          <a:bodyPr anchor="t" rtlCol="false" tIns="0" lIns="0" bIns="0" rIns="0">
            <a:spAutoFit/>
          </a:bodyPr>
          <a:lstStyle/>
          <a:p>
            <a:pPr algn="l">
              <a:lnSpc>
                <a:spcPts val="9519"/>
              </a:lnSpc>
            </a:pPr>
            <a:r>
              <a:rPr lang="en-US" b="true" sz="6799">
                <a:solidFill>
                  <a:srgbClr val="A2272C"/>
                </a:solidFill>
                <a:latin typeface="Londrina Solid Heavy"/>
                <a:ea typeface="Londrina Solid Heavy"/>
                <a:cs typeface="Londrina Solid Heavy"/>
                <a:sym typeface="Londrina Solid Heavy"/>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51235" y="-63503"/>
            <a:ext cx="18300268" cy="10413997"/>
          </a:xfrm>
          <a:custGeom>
            <a:avLst/>
            <a:gdLst/>
            <a:ahLst/>
            <a:cxnLst/>
            <a:rect r="r" b="b" t="t" l="l"/>
            <a:pathLst>
              <a:path h="10413997" w="18300268">
                <a:moveTo>
                  <a:pt x="0" y="0"/>
                </a:moveTo>
                <a:lnTo>
                  <a:pt x="18300268" y="0"/>
                </a:lnTo>
                <a:lnTo>
                  <a:pt x="18300268"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16597" y="402165"/>
            <a:ext cx="9732540" cy="1975552"/>
          </a:xfrm>
          <a:prstGeom prst="rect">
            <a:avLst/>
          </a:prstGeom>
        </p:spPr>
        <p:txBody>
          <a:bodyPr anchor="t" rtlCol="false" tIns="0" lIns="0" bIns="0" rIns="0">
            <a:spAutoFit/>
          </a:bodyPr>
          <a:lstStyle/>
          <a:p>
            <a:pPr algn="ctr">
              <a:lnSpc>
                <a:spcPts val="7724"/>
              </a:lnSpc>
            </a:pPr>
            <a:r>
              <a:rPr lang="en-US" b="true" sz="6799">
                <a:solidFill>
                  <a:srgbClr val="A2272C"/>
                </a:solidFill>
                <a:latin typeface="Londrina Solid Heavy"/>
                <a:ea typeface="Londrina Solid Heavy"/>
                <a:cs typeface="Londrina Solid Heavy"/>
                <a:sym typeface="Londrina Solid Heavy"/>
              </a:rPr>
              <a:t>IMPORTANCE OF BLOOD GROUP IDENTIFICATION</a:t>
            </a:r>
          </a:p>
        </p:txBody>
      </p:sp>
      <p:sp>
        <p:nvSpPr>
          <p:cNvPr name="TextBox 4" id="4"/>
          <p:cNvSpPr txBox="true"/>
          <p:nvPr/>
        </p:nvSpPr>
        <p:spPr>
          <a:xfrm rot="0">
            <a:off x="6126909" y="2279590"/>
            <a:ext cx="6154550" cy="885720"/>
          </a:xfrm>
          <a:prstGeom prst="rect">
            <a:avLst/>
          </a:prstGeom>
        </p:spPr>
        <p:txBody>
          <a:bodyPr anchor="t" rtlCol="false" tIns="0" lIns="0" bIns="0" rIns="0">
            <a:spAutoFit/>
          </a:bodyPr>
          <a:lstStyle/>
          <a:p>
            <a:pPr algn="l">
              <a:lnSpc>
                <a:spcPts val="7498"/>
              </a:lnSpc>
            </a:pPr>
            <a:r>
              <a:rPr lang="en-US" sz="2999">
                <a:solidFill>
                  <a:srgbClr val="FFFFFF"/>
                </a:solidFill>
                <a:latin typeface="Agrandir"/>
                <a:ea typeface="Agrandir"/>
                <a:cs typeface="Agrandir"/>
                <a:sym typeface="Agrandir"/>
              </a:rPr>
              <a:t>Blood groups play a critical role in</a:t>
            </a:r>
          </a:p>
        </p:txBody>
      </p:sp>
      <p:sp>
        <p:nvSpPr>
          <p:cNvPr name="TextBox 5" id="5"/>
          <p:cNvSpPr txBox="true"/>
          <p:nvPr/>
        </p:nvSpPr>
        <p:spPr>
          <a:xfrm rot="0">
            <a:off x="2321214" y="4028494"/>
            <a:ext cx="3382566" cy="1437608"/>
          </a:xfrm>
          <a:prstGeom prst="rect">
            <a:avLst/>
          </a:prstGeom>
        </p:spPr>
        <p:txBody>
          <a:bodyPr anchor="t" rtlCol="false" tIns="0" lIns="0" bIns="0" rIns="0">
            <a:spAutoFit/>
          </a:bodyPr>
          <a:lstStyle/>
          <a:p>
            <a:pPr algn="ctr">
              <a:lnSpc>
                <a:spcPts val="3600"/>
              </a:lnSpc>
            </a:pPr>
            <a:r>
              <a:rPr lang="en-US" b="true" sz="2799">
                <a:solidFill>
                  <a:srgbClr val="000000"/>
                </a:solidFill>
                <a:latin typeface="Agrandir Bold"/>
                <a:ea typeface="Agrandir Bold"/>
                <a:cs typeface="Agrandir Bold"/>
                <a:sym typeface="Agrandir Bold"/>
              </a:rPr>
              <a:t>Blood transfusions and organ transplants.</a:t>
            </a:r>
          </a:p>
        </p:txBody>
      </p:sp>
      <p:sp>
        <p:nvSpPr>
          <p:cNvPr name="TextBox 6" id="6"/>
          <p:cNvSpPr txBox="true"/>
          <p:nvPr/>
        </p:nvSpPr>
        <p:spPr>
          <a:xfrm rot="0">
            <a:off x="2213229" y="6338754"/>
            <a:ext cx="3670154" cy="1437608"/>
          </a:xfrm>
          <a:prstGeom prst="rect">
            <a:avLst/>
          </a:prstGeom>
        </p:spPr>
        <p:txBody>
          <a:bodyPr anchor="t" rtlCol="false" tIns="0" lIns="0" bIns="0" rIns="0">
            <a:spAutoFit/>
          </a:bodyPr>
          <a:lstStyle/>
          <a:p>
            <a:pPr algn="l">
              <a:lnSpc>
                <a:spcPts val="3600"/>
              </a:lnSpc>
            </a:pPr>
            <a:r>
              <a:rPr lang="en-US" b="true" sz="2799">
                <a:solidFill>
                  <a:srgbClr val="000000"/>
                </a:solidFill>
                <a:latin typeface="Agrandir Bold"/>
                <a:ea typeface="Agrandir Bold"/>
                <a:cs typeface="Agrandir Bold"/>
                <a:sym typeface="Agrandir Bold"/>
              </a:rPr>
              <a:t>Research on genetic and disease predisposition.</a:t>
            </a:r>
          </a:p>
        </p:txBody>
      </p:sp>
      <p:sp>
        <p:nvSpPr>
          <p:cNvPr name="TextBox 7" id="7"/>
          <p:cNvSpPr txBox="true"/>
          <p:nvPr/>
        </p:nvSpPr>
        <p:spPr>
          <a:xfrm rot="0">
            <a:off x="3092301" y="9109453"/>
            <a:ext cx="12136869" cy="551783"/>
          </a:xfrm>
          <a:prstGeom prst="rect">
            <a:avLst/>
          </a:prstGeom>
        </p:spPr>
        <p:txBody>
          <a:bodyPr anchor="t" rtlCol="false" tIns="0" lIns="0" bIns="0" rIns="0">
            <a:spAutoFit/>
          </a:bodyPr>
          <a:lstStyle/>
          <a:p>
            <a:pPr algn="l">
              <a:lnSpc>
                <a:spcPts val="3919"/>
              </a:lnSpc>
            </a:pPr>
            <a:r>
              <a:rPr lang="en-US" sz="2799">
                <a:solidFill>
                  <a:srgbClr val="000000"/>
                </a:solidFill>
                <a:latin typeface="Agrandir"/>
                <a:ea typeface="Agrandir"/>
                <a:cs typeface="Agrandir"/>
                <a:sym typeface="Agrandir"/>
              </a:rPr>
              <a:t>Traditional methods can be time-consuming and prone to human error.</a:t>
            </a:r>
          </a:p>
        </p:txBody>
      </p:sp>
      <p:sp>
        <p:nvSpPr>
          <p:cNvPr name="TextBox 8" id="8"/>
          <p:cNvSpPr txBox="true"/>
          <p:nvPr/>
        </p:nvSpPr>
        <p:spPr>
          <a:xfrm rot="0">
            <a:off x="12957896" y="6225035"/>
            <a:ext cx="3026426" cy="1437608"/>
          </a:xfrm>
          <a:prstGeom prst="rect">
            <a:avLst/>
          </a:prstGeom>
        </p:spPr>
        <p:txBody>
          <a:bodyPr anchor="t" rtlCol="false" tIns="0" lIns="0" bIns="0" rIns="0">
            <a:spAutoFit/>
          </a:bodyPr>
          <a:lstStyle/>
          <a:p>
            <a:pPr algn="l">
              <a:lnSpc>
                <a:spcPts val="3600"/>
              </a:lnSpc>
            </a:pPr>
            <a:r>
              <a:rPr lang="en-US" b="true" sz="2799">
                <a:solidFill>
                  <a:srgbClr val="000000"/>
                </a:solidFill>
                <a:latin typeface="Agrandir Bold"/>
                <a:ea typeface="Agrandir Bold"/>
                <a:cs typeface="Agrandir Bold"/>
                <a:sym typeface="Agrandir Bold"/>
              </a:rPr>
              <a:t>Medical treatments and emergency care.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B6AD"/>
        </a:solidFill>
      </p:bgPr>
    </p:bg>
    <p:spTree>
      <p:nvGrpSpPr>
        <p:cNvPr id="1" name=""/>
        <p:cNvGrpSpPr/>
        <p:nvPr/>
      </p:nvGrpSpPr>
      <p:grpSpPr>
        <a:xfrm>
          <a:off x="0" y="0"/>
          <a:ext cx="0" cy="0"/>
          <a:chOff x="0" y="0"/>
          <a:chExt cx="0" cy="0"/>
        </a:xfrm>
      </p:grpSpPr>
      <p:sp>
        <p:nvSpPr>
          <p:cNvPr name="Freeform 2" id="2"/>
          <p:cNvSpPr/>
          <p:nvPr/>
        </p:nvSpPr>
        <p:spPr>
          <a:xfrm flipH="false" flipV="false" rot="0">
            <a:off x="51235" y="-63503"/>
            <a:ext cx="13879182" cy="9512103"/>
          </a:xfrm>
          <a:custGeom>
            <a:avLst/>
            <a:gdLst/>
            <a:ahLst/>
            <a:cxnLst/>
            <a:rect r="r" b="b" t="t" l="l"/>
            <a:pathLst>
              <a:path h="9512103" w="13879182">
                <a:moveTo>
                  <a:pt x="0" y="0"/>
                </a:moveTo>
                <a:lnTo>
                  <a:pt x="13879182" y="0"/>
                </a:lnTo>
                <a:lnTo>
                  <a:pt x="13879182" y="9512103"/>
                </a:lnTo>
                <a:lnTo>
                  <a:pt x="0" y="9512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4439881" y="605571"/>
            <a:ext cx="2303983" cy="3314957"/>
            <a:chOff x="0" y="0"/>
            <a:chExt cx="2303983" cy="3314954"/>
          </a:xfrm>
        </p:grpSpPr>
        <p:sp>
          <p:nvSpPr>
            <p:cNvPr name="Freeform 4" id="4"/>
            <p:cNvSpPr/>
            <p:nvPr/>
          </p:nvSpPr>
          <p:spPr>
            <a:xfrm flipH="false" flipV="false" rot="0">
              <a:off x="88900" y="88900"/>
              <a:ext cx="2126234" cy="3137281"/>
            </a:xfrm>
            <a:custGeom>
              <a:avLst/>
              <a:gdLst/>
              <a:ahLst/>
              <a:cxnLst/>
              <a:rect r="r" b="b" t="t" l="l"/>
              <a:pathLst>
                <a:path h="3137281" w="2126234">
                  <a:moveTo>
                    <a:pt x="1178941" y="117475"/>
                  </a:moveTo>
                  <a:cubicBezTo>
                    <a:pt x="1137666" y="73406"/>
                    <a:pt x="1098931" y="34163"/>
                    <a:pt x="1062990" y="0"/>
                  </a:cubicBezTo>
                  <a:cubicBezTo>
                    <a:pt x="696087" y="350266"/>
                    <a:pt x="0" y="1239647"/>
                    <a:pt x="0" y="2162302"/>
                  </a:cubicBezTo>
                  <a:cubicBezTo>
                    <a:pt x="0" y="2656459"/>
                    <a:pt x="454660" y="3137281"/>
                    <a:pt x="1062736" y="3137281"/>
                  </a:cubicBezTo>
                  <a:cubicBezTo>
                    <a:pt x="1300099" y="3137281"/>
                    <a:pt x="1514475" y="3063875"/>
                    <a:pt x="1687449" y="2945003"/>
                  </a:cubicBezTo>
                  <a:cubicBezTo>
                    <a:pt x="1687449" y="2945003"/>
                    <a:pt x="1687703" y="2945003"/>
                    <a:pt x="1687703" y="2944749"/>
                  </a:cubicBezTo>
                  <a:cubicBezTo>
                    <a:pt x="1957197" y="2759583"/>
                    <a:pt x="2126234" y="2463419"/>
                    <a:pt x="2126234" y="2162302"/>
                  </a:cubicBezTo>
                  <a:cubicBezTo>
                    <a:pt x="2126234" y="1329563"/>
                    <a:pt x="1559179" y="523875"/>
                    <a:pt x="1178814" y="117475"/>
                  </a:cubicBezTo>
                  <a:close/>
                  <a:moveTo>
                    <a:pt x="257810" y="1943862"/>
                  </a:moveTo>
                  <a:cubicBezTo>
                    <a:pt x="305943" y="1993265"/>
                    <a:pt x="357505" y="2026158"/>
                    <a:pt x="415671" y="2028571"/>
                  </a:cubicBezTo>
                  <a:cubicBezTo>
                    <a:pt x="365125" y="2278634"/>
                    <a:pt x="371856" y="2511933"/>
                    <a:pt x="477139" y="2716657"/>
                  </a:cubicBezTo>
                  <a:cubicBezTo>
                    <a:pt x="307848" y="2503043"/>
                    <a:pt x="234696" y="2245487"/>
                    <a:pt x="257810" y="1943862"/>
                  </a:cubicBezTo>
                  <a:close/>
                  <a:moveTo>
                    <a:pt x="390652" y="1769999"/>
                  </a:moveTo>
                  <a:cubicBezTo>
                    <a:pt x="335026" y="1769999"/>
                    <a:pt x="289941" y="1724660"/>
                    <a:pt x="289941" y="1669034"/>
                  </a:cubicBezTo>
                  <a:cubicBezTo>
                    <a:pt x="289941" y="1613408"/>
                    <a:pt x="335026" y="1568323"/>
                    <a:pt x="390652" y="1568323"/>
                  </a:cubicBezTo>
                  <a:cubicBezTo>
                    <a:pt x="446278" y="1568323"/>
                    <a:pt x="491617" y="1613408"/>
                    <a:pt x="491617" y="1669034"/>
                  </a:cubicBezTo>
                  <a:cubicBezTo>
                    <a:pt x="491617" y="1724660"/>
                    <a:pt x="446278" y="1769999"/>
                    <a:pt x="390652" y="1769999"/>
                  </a:cubicBezTo>
                  <a:close/>
                </a:path>
              </a:pathLst>
            </a:custGeom>
            <a:solidFill>
              <a:srgbClr val="D14B62"/>
            </a:solidFill>
          </p:spPr>
        </p:sp>
        <p:sp>
          <p:nvSpPr>
            <p:cNvPr name="Freeform 5" id="5"/>
            <p:cNvSpPr/>
            <p:nvPr/>
          </p:nvSpPr>
          <p:spPr>
            <a:xfrm flipH="false" flipV="false" rot="0">
              <a:off x="378841" y="1657350"/>
              <a:ext cx="201676" cy="201676"/>
            </a:xfrm>
            <a:custGeom>
              <a:avLst/>
              <a:gdLst/>
              <a:ahLst/>
              <a:cxnLst/>
              <a:rect r="r" b="b" t="t" l="l"/>
              <a:pathLst>
                <a:path h="201676" w="201676">
                  <a:moveTo>
                    <a:pt x="100711" y="0"/>
                  </a:moveTo>
                  <a:cubicBezTo>
                    <a:pt x="156337" y="0"/>
                    <a:pt x="201676" y="45085"/>
                    <a:pt x="201676" y="100711"/>
                  </a:cubicBezTo>
                  <a:cubicBezTo>
                    <a:pt x="201676" y="156337"/>
                    <a:pt x="156337" y="201676"/>
                    <a:pt x="100711" y="201676"/>
                  </a:cubicBezTo>
                  <a:cubicBezTo>
                    <a:pt x="45085" y="201676"/>
                    <a:pt x="0" y="156337"/>
                    <a:pt x="0" y="100711"/>
                  </a:cubicBezTo>
                  <a:cubicBezTo>
                    <a:pt x="0" y="45085"/>
                    <a:pt x="45085" y="0"/>
                    <a:pt x="100711" y="0"/>
                  </a:cubicBezTo>
                  <a:close/>
                </a:path>
              </a:pathLst>
            </a:custGeom>
            <a:solidFill>
              <a:srgbClr val="C3DDDA"/>
            </a:solidFill>
          </p:spPr>
        </p:sp>
        <p:sp>
          <p:nvSpPr>
            <p:cNvPr name="Freeform 6" id="6"/>
            <p:cNvSpPr/>
            <p:nvPr/>
          </p:nvSpPr>
          <p:spPr>
            <a:xfrm flipH="false" flipV="false" rot="0">
              <a:off x="323596" y="2032889"/>
              <a:ext cx="242443" cy="772795"/>
            </a:xfrm>
            <a:custGeom>
              <a:avLst/>
              <a:gdLst/>
              <a:ahLst/>
              <a:cxnLst/>
              <a:rect r="r" b="b" t="t" l="l"/>
              <a:pathLst>
                <a:path h="772795" w="242443">
                  <a:moveTo>
                    <a:pt x="180975" y="84709"/>
                  </a:moveTo>
                  <a:cubicBezTo>
                    <a:pt x="130429" y="334772"/>
                    <a:pt x="137160" y="568071"/>
                    <a:pt x="242443" y="772795"/>
                  </a:cubicBezTo>
                  <a:cubicBezTo>
                    <a:pt x="73152" y="559181"/>
                    <a:pt x="0" y="301625"/>
                    <a:pt x="23114" y="0"/>
                  </a:cubicBezTo>
                  <a:cubicBezTo>
                    <a:pt x="71247" y="49403"/>
                    <a:pt x="122809" y="82296"/>
                    <a:pt x="180975" y="84709"/>
                  </a:cubicBezTo>
                  <a:close/>
                </a:path>
              </a:pathLst>
            </a:custGeom>
            <a:solidFill>
              <a:srgbClr val="B8D3CF"/>
            </a:solidFill>
          </p:spPr>
        </p:sp>
        <p:sp>
          <p:nvSpPr>
            <p:cNvPr name="Freeform 7" id="7"/>
            <p:cNvSpPr/>
            <p:nvPr/>
          </p:nvSpPr>
          <p:spPr>
            <a:xfrm flipH="false" flipV="false" rot="0">
              <a:off x="1152398" y="88265"/>
              <a:ext cx="1062863" cy="2945511"/>
            </a:xfrm>
            <a:custGeom>
              <a:avLst/>
              <a:gdLst/>
              <a:ahLst/>
              <a:cxnLst/>
              <a:rect r="r" b="b" t="t" l="l"/>
              <a:pathLst>
                <a:path h="2945511" w="1062863">
                  <a:moveTo>
                    <a:pt x="0" y="127"/>
                  </a:moveTo>
                  <a:cubicBezTo>
                    <a:pt x="50546" y="329057"/>
                    <a:pt x="303657" y="430276"/>
                    <a:pt x="582041" y="1417193"/>
                  </a:cubicBezTo>
                  <a:cubicBezTo>
                    <a:pt x="860425" y="2404110"/>
                    <a:pt x="624078" y="2945511"/>
                    <a:pt x="624078" y="2945511"/>
                  </a:cubicBezTo>
                  <a:cubicBezTo>
                    <a:pt x="624078" y="2945511"/>
                    <a:pt x="624332" y="2945511"/>
                    <a:pt x="624332" y="2945257"/>
                  </a:cubicBezTo>
                  <a:cubicBezTo>
                    <a:pt x="893826" y="2760091"/>
                    <a:pt x="1062863" y="2463927"/>
                    <a:pt x="1062863" y="2162810"/>
                  </a:cubicBezTo>
                  <a:cubicBezTo>
                    <a:pt x="1062863" y="1330071"/>
                    <a:pt x="480822" y="455549"/>
                    <a:pt x="127" y="0"/>
                  </a:cubicBezTo>
                  <a:close/>
                </a:path>
              </a:pathLst>
            </a:custGeom>
            <a:solidFill>
              <a:srgbClr val="C43B58"/>
            </a:solidFill>
          </p:spPr>
        </p:sp>
        <p:sp>
          <p:nvSpPr>
            <p:cNvPr name="Freeform 8" id="8"/>
            <p:cNvSpPr/>
            <p:nvPr/>
          </p:nvSpPr>
          <p:spPr>
            <a:xfrm flipH="false" flipV="false" rot="0">
              <a:off x="63500" y="61087"/>
              <a:ext cx="2177034" cy="3190367"/>
            </a:xfrm>
            <a:custGeom>
              <a:avLst/>
              <a:gdLst/>
              <a:ahLst/>
              <a:cxnLst/>
              <a:rect r="r" b="b" t="t" l="l"/>
              <a:pathLst>
                <a:path h="3190367" w="2177034">
                  <a:moveTo>
                    <a:pt x="1105916" y="9398"/>
                  </a:moveTo>
                  <a:cubicBezTo>
                    <a:pt x="1096137" y="0"/>
                    <a:pt x="1080770" y="0"/>
                    <a:pt x="1070991" y="9398"/>
                  </a:cubicBezTo>
                  <a:cubicBezTo>
                    <a:pt x="673227" y="389255"/>
                    <a:pt x="0" y="1275842"/>
                    <a:pt x="0" y="2190115"/>
                  </a:cubicBezTo>
                  <a:cubicBezTo>
                    <a:pt x="0" y="2673223"/>
                    <a:pt x="437261" y="3190367"/>
                    <a:pt x="1088136" y="3190367"/>
                  </a:cubicBezTo>
                  <a:cubicBezTo>
                    <a:pt x="1739519" y="3190367"/>
                    <a:pt x="2177034" y="2673223"/>
                    <a:pt x="2177034" y="2190115"/>
                  </a:cubicBezTo>
                  <a:cubicBezTo>
                    <a:pt x="2177034" y="1275842"/>
                    <a:pt x="1503807" y="389255"/>
                    <a:pt x="1106043" y="9398"/>
                  </a:cubicBezTo>
                  <a:close/>
                  <a:moveTo>
                    <a:pt x="1088136" y="3139821"/>
                  </a:moveTo>
                  <a:cubicBezTo>
                    <a:pt x="467487" y="3139821"/>
                    <a:pt x="50673" y="2648839"/>
                    <a:pt x="50673" y="2190115"/>
                  </a:cubicBezTo>
                  <a:cubicBezTo>
                    <a:pt x="50673" y="1306195"/>
                    <a:pt x="694690" y="446024"/>
                    <a:pt x="1088517" y="62865"/>
                  </a:cubicBezTo>
                  <a:cubicBezTo>
                    <a:pt x="1482344" y="445897"/>
                    <a:pt x="2126361" y="1306195"/>
                    <a:pt x="2126361" y="2190115"/>
                  </a:cubicBezTo>
                  <a:cubicBezTo>
                    <a:pt x="2126361" y="2648712"/>
                    <a:pt x="1709166" y="3139821"/>
                    <a:pt x="1088136" y="3139821"/>
                  </a:cubicBezTo>
                  <a:close/>
                </a:path>
              </a:pathLst>
            </a:custGeom>
            <a:solidFill>
              <a:srgbClr val="3A332B"/>
            </a:solidFill>
          </p:spPr>
        </p:sp>
        <p:sp>
          <p:nvSpPr>
            <p:cNvPr name="Freeform 9" id="9"/>
            <p:cNvSpPr/>
            <p:nvPr/>
          </p:nvSpPr>
          <p:spPr>
            <a:xfrm flipH="false" flipV="false" rot="0">
              <a:off x="353568" y="1631950"/>
              <a:ext cx="252222" cy="252222"/>
            </a:xfrm>
            <a:custGeom>
              <a:avLst/>
              <a:gdLst/>
              <a:ahLst/>
              <a:cxnLst/>
              <a:rect r="r" b="b" t="t" l="l"/>
              <a:pathLst>
                <a:path h="252222" w="252222">
                  <a:moveTo>
                    <a:pt x="126111" y="0"/>
                  </a:moveTo>
                  <a:cubicBezTo>
                    <a:pt x="56515" y="0"/>
                    <a:pt x="0" y="56515"/>
                    <a:pt x="0" y="126111"/>
                  </a:cubicBezTo>
                  <a:cubicBezTo>
                    <a:pt x="0" y="195707"/>
                    <a:pt x="56515" y="252222"/>
                    <a:pt x="126111" y="252222"/>
                  </a:cubicBezTo>
                  <a:cubicBezTo>
                    <a:pt x="195707" y="252222"/>
                    <a:pt x="252222" y="195707"/>
                    <a:pt x="252222" y="126111"/>
                  </a:cubicBezTo>
                  <a:cubicBezTo>
                    <a:pt x="252222" y="56515"/>
                    <a:pt x="195707" y="0"/>
                    <a:pt x="126111" y="0"/>
                  </a:cubicBezTo>
                  <a:close/>
                  <a:moveTo>
                    <a:pt x="126111" y="201549"/>
                  </a:moveTo>
                  <a:cubicBezTo>
                    <a:pt x="84455" y="201549"/>
                    <a:pt x="50673" y="167640"/>
                    <a:pt x="50673" y="126111"/>
                  </a:cubicBezTo>
                  <a:cubicBezTo>
                    <a:pt x="50673" y="84582"/>
                    <a:pt x="84582" y="50546"/>
                    <a:pt x="126111" y="50546"/>
                  </a:cubicBezTo>
                  <a:cubicBezTo>
                    <a:pt x="167640" y="50546"/>
                    <a:pt x="201549" y="84455"/>
                    <a:pt x="201549" y="125984"/>
                  </a:cubicBezTo>
                  <a:cubicBezTo>
                    <a:pt x="201549" y="167513"/>
                    <a:pt x="167640" y="201549"/>
                    <a:pt x="126111" y="201549"/>
                  </a:cubicBezTo>
                  <a:close/>
                </a:path>
              </a:pathLst>
            </a:custGeom>
            <a:solidFill>
              <a:srgbClr val="3A332B"/>
            </a:solidFill>
          </p:spPr>
        </p:sp>
        <p:sp>
          <p:nvSpPr>
            <p:cNvPr name="Freeform 10" id="10"/>
            <p:cNvSpPr/>
            <p:nvPr/>
          </p:nvSpPr>
          <p:spPr>
            <a:xfrm flipH="false" flipV="false" rot="0">
              <a:off x="298196" y="2005838"/>
              <a:ext cx="296418" cy="825246"/>
            </a:xfrm>
            <a:custGeom>
              <a:avLst/>
              <a:gdLst/>
              <a:ahLst/>
              <a:cxnLst/>
              <a:rect r="r" b="b" t="t" l="l"/>
              <a:pathLst>
                <a:path h="825246" w="296418">
                  <a:moveTo>
                    <a:pt x="231394" y="116713"/>
                  </a:moveTo>
                  <a:cubicBezTo>
                    <a:pt x="232918" y="109474"/>
                    <a:pt x="231140" y="101981"/>
                    <a:pt x="226568" y="96139"/>
                  </a:cubicBezTo>
                  <a:cubicBezTo>
                    <a:pt x="221996" y="90297"/>
                    <a:pt x="215138" y="86741"/>
                    <a:pt x="207772" y="86487"/>
                  </a:cubicBezTo>
                  <a:cubicBezTo>
                    <a:pt x="161290" y="84455"/>
                    <a:pt x="115189" y="59182"/>
                    <a:pt x="66802" y="9525"/>
                  </a:cubicBezTo>
                  <a:cubicBezTo>
                    <a:pt x="59817" y="2413"/>
                    <a:pt x="49403" y="0"/>
                    <a:pt x="40005" y="3429"/>
                  </a:cubicBezTo>
                  <a:cubicBezTo>
                    <a:pt x="30607" y="6858"/>
                    <a:pt x="24130" y="15367"/>
                    <a:pt x="23368" y="25273"/>
                  </a:cubicBezTo>
                  <a:cubicBezTo>
                    <a:pt x="0" y="331851"/>
                    <a:pt x="75565" y="597789"/>
                    <a:pt x="248158" y="815594"/>
                  </a:cubicBezTo>
                  <a:cubicBezTo>
                    <a:pt x="253111" y="821817"/>
                    <a:pt x="260477" y="825246"/>
                    <a:pt x="267970" y="825246"/>
                  </a:cubicBezTo>
                  <a:cubicBezTo>
                    <a:pt x="272669" y="825246"/>
                    <a:pt x="277495" y="823976"/>
                    <a:pt x="281686" y="821182"/>
                  </a:cubicBezTo>
                  <a:cubicBezTo>
                    <a:pt x="292608" y="814070"/>
                    <a:pt x="296418" y="799973"/>
                    <a:pt x="290449" y="788289"/>
                  </a:cubicBezTo>
                  <a:cubicBezTo>
                    <a:pt x="196215" y="604901"/>
                    <a:pt x="176784" y="385318"/>
                    <a:pt x="231267" y="116713"/>
                  </a:cubicBezTo>
                  <a:close/>
                  <a:moveTo>
                    <a:pt x="170307" y="596265"/>
                  </a:moveTo>
                  <a:cubicBezTo>
                    <a:pt x="97028" y="443103"/>
                    <a:pt x="63627" y="270891"/>
                    <a:pt x="70866" y="81534"/>
                  </a:cubicBezTo>
                  <a:cubicBezTo>
                    <a:pt x="105791" y="109347"/>
                    <a:pt x="140716" y="126492"/>
                    <a:pt x="176530" y="133477"/>
                  </a:cubicBezTo>
                  <a:cubicBezTo>
                    <a:pt x="144272" y="305689"/>
                    <a:pt x="142113" y="458978"/>
                    <a:pt x="170307" y="596265"/>
                  </a:cubicBezTo>
                  <a:close/>
                </a:path>
              </a:pathLst>
            </a:custGeom>
            <a:solidFill>
              <a:srgbClr val="3A332B"/>
            </a:solidFill>
          </p:spPr>
        </p:sp>
      </p:grpSp>
      <p:sp>
        <p:nvSpPr>
          <p:cNvPr name="Freeform 11" id="11"/>
          <p:cNvSpPr/>
          <p:nvPr/>
        </p:nvSpPr>
        <p:spPr>
          <a:xfrm flipH="false" flipV="false" rot="0">
            <a:off x="16869899" y="605190"/>
            <a:ext cx="886130" cy="3315348"/>
          </a:xfrm>
          <a:custGeom>
            <a:avLst/>
            <a:gdLst/>
            <a:ahLst/>
            <a:cxnLst/>
            <a:rect r="r" b="b" t="t" l="l"/>
            <a:pathLst>
              <a:path h="3315348" w="886130">
                <a:moveTo>
                  <a:pt x="0" y="0"/>
                </a:moveTo>
                <a:lnTo>
                  <a:pt x="886130" y="0"/>
                </a:lnTo>
                <a:lnTo>
                  <a:pt x="886130" y="3315348"/>
                </a:lnTo>
                <a:lnTo>
                  <a:pt x="0" y="3315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170754" y="5976128"/>
            <a:ext cx="2180749" cy="4374375"/>
          </a:xfrm>
          <a:custGeom>
            <a:avLst/>
            <a:gdLst/>
            <a:ahLst/>
            <a:cxnLst/>
            <a:rect r="r" b="b" t="t" l="l"/>
            <a:pathLst>
              <a:path h="4374375" w="2180749">
                <a:moveTo>
                  <a:pt x="0" y="0"/>
                </a:moveTo>
                <a:lnTo>
                  <a:pt x="2180749" y="0"/>
                </a:lnTo>
                <a:lnTo>
                  <a:pt x="2180749" y="4374375"/>
                </a:lnTo>
                <a:lnTo>
                  <a:pt x="0" y="43743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971294" y="3956914"/>
            <a:ext cx="11422847" cy="5081245"/>
          </a:xfrm>
          <a:prstGeom prst="rect">
            <a:avLst/>
          </a:prstGeom>
        </p:spPr>
        <p:txBody>
          <a:bodyPr anchor="t" rtlCol="false" tIns="0" lIns="0" bIns="0" rIns="0">
            <a:spAutoFit/>
          </a:bodyPr>
          <a:lstStyle/>
          <a:p>
            <a:pPr algn="l">
              <a:lnSpc>
                <a:spcPts val="6673"/>
              </a:lnSpc>
            </a:pPr>
            <a:r>
              <a:rPr lang="en-US" b="true" sz="3617">
                <a:solidFill>
                  <a:srgbClr val="A2272C"/>
                </a:solidFill>
                <a:latin typeface="Agrandir Bold"/>
                <a:ea typeface="Agrandir Bold"/>
                <a:cs typeface="Agrandir Bold"/>
                <a:sym typeface="Agrandir Bold"/>
              </a:rPr>
              <a:t>CREATE</a:t>
            </a:r>
            <a:r>
              <a:rPr lang="en-US" sz="3617">
                <a:solidFill>
                  <a:srgbClr val="A2272C"/>
                </a:solidFill>
                <a:latin typeface="Agrandir"/>
                <a:ea typeface="Agrandir"/>
                <a:cs typeface="Agrandir"/>
                <a:sym typeface="Agrandir"/>
              </a:rPr>
              <a:t> A NEW USER ACCOUNT TO ACCESS THE APPLICATION </a:t>
            </a:r>
            <a:r>
              <a:rPr lang="en-US" b="true" sz="3617">
                <a:solidFill>
                  <a:srgbClr val="A2272C"/>
                </a:solidFill>
                <a:latin typeface="Agrandir Bold"/>
                <a:ea typeface="Agrandir Bold"/>
                <a:cs typeface="Agrandir Bold"/>
                <a:sym typeface="Agrandir Bold"/>
              </a:rPr>
              <a:t>LOGIN </a:t>
            </a:r>
            <a:r>
              <a:rPr lang="en-US" sz="3617">
                <a:solidFill>
                  <a:srgbClr val="A2272C"/>
                </a:solidFill>
                <a:latin typeface="Agrandir"/>
                <a:ea typeface="Agrandir"/>
                <a:cs typeface="Agrandir"/>
                <a:sym typeface="Agrandir"/>
              </a:rPr>
              <a:t>WITH YOUR USERNAME AND PASSWORD </a:t>
            </a:r>
            <a:r>
              <a:rPr lang="en-US" b="true" sz="3617">
                <a:solidFill>
                  <a:srgbClr val="A2272C"/>
                </a:solidFill>
                <a:latin typeface="Agrandir Bold"/>
                <a:ea typeface="Agrandir Bold"/>
                <a:cs typeface="Agrandir Bold"/>
                <a:sym typeface="Agrandir Bold"/>
              </a:rPr>
              <a:t>UPLOAD </a:t>
            </a:r>
            <a:r>
              <a:rPr lang="en-US" sz="3617">
                <a:solidFill>
                  <a:srgbClr val="A2272C"/>
                </a:solidFill>
                <a:latin typeface="Agrandir"/>
                <a:ea typeface="Agrandir"/>
                <a:cs typeface="Agrandir"/>
                <a:sym typeface="Agrandir"/>
              </a:rPr>
              <a:t>IMAGE OF BLOOD SAMPLE FOR ANALYSIS </a:t>
            </a:r>
            <a:r>
              <a:rPr lang="en-US" b="true" sz="3617">
                <a:solidFill>
                  <a:srgbClr val="A2272C"/>
                </a:solidFill>
                <a:latin typeface="Agrandir Bold"/>
                <a:ea typeface="Agrandir Bold"/>
                <a:cs typeface="Agrandir Bold"/>
                <a:sym typeface="Agrandir Bold"/>
              </a:rPr>
              <a:t>OUTPUT</a:t>
            </a:r>
            <a:r>
              <a:rPr lang="en-US" sz="3617">
                <a:solidFill>
                  <a:srgbClr val="A2272C"/>
                </a:solidFill>
                <a:latin typeface="Agrandir"/>
                <a:ea typeface="Agrandir"/>
                <a:cs typeface="Agrandir"/>
                <a:sym typeface="Agrandir"/>
              </a:rPr>
              <a:t> DISPLAYS RESULTS OF THE DETECTED BLOOD GROUP </a:t>
            </a:r>
          </a:p>
        </p:txBody>
      </p:sp>
      <p:sp>
        <p:nvSpPr>
          <p:cNvPr name="TextBox 14" id="14"/>
          <p:cNvSpPr txBox="true"/>
          <p:nvPr/>
        </p:nvSpPr>
        <p:spPr>
          <a:xfrm rot="0">
            <a:off x="5648087" y="507883"/>
            <a:ext cx="6465884" cy="1165927"/>
          </a:xfrm>
          <a:prstGeom prst="rect">
            <a:avLst/>
          </a:prstGeom>
        </p:spPr>
        <p:txBody>
          <a:bodyPr anchor="t" rtlCol="false" tIns="0" lIns="0" bIns="0" rIns="0">
            <a:spAutoFit/>
          </a:bodyPr>
          <a:lstStyle/>
          <a:p>
            <a:pPr algn="l">
              <a:lnSpc>
                <a:spcPts val="9519"/>
              </a:lnSpc>
            </a:pPr>
            <a:r>
              <a:rPr lang="en-US" b="true" sz="6799">
                <a:solidFill>
                  <a:srgbClr val="A2272C"/>
                </a:solidFill>
                <a:latin typeface="Londrina Solid Heavy"/>
                <a:ea typeface="Londrina Solid Heavy"/>
                <a:cs typeface="Londrina Solid Heavy"/>
                <a:sym typeface="Londrina Solid Heavy"/>
              </a:rPr>
              <a:t>PROJECT OVERVIEW </a:t>
            </a:r>
          </a:p>
        </p:txBody>
      </p:sp>
      <p:sp>
        <p:nvSpPr>
          <p:cNvPr name="TextBox 15" id="15"/>
          <p:cNvSpPr txBox="true"/>
          <p:nvPr/>
        </p:nvSpPr>
        <p:spPr>
          <a:xfrm rot="0">
            <a:off x="1993944" y="3117533"/>
            <a:ext cx="6622237" cy="861889"/>
          </a:xfrm>
          <a:prstGeom prst="rect">
            <a:avLst/>
          </a:prstGeom>
        </p:spPr>
        <p:txBody>
          <a:bodyPr anchor="t" rtlCol="false" tIns="0" lIns="0" bIns="0" rIns="0">
            <a:spAutoFit/>
          </a:bodyPr>
          <a:lstStyle/>
          <a:p>
            <a:pPr algn="l">
              <a:lnSpc>
                <a:spcPts val="6253"/>
              </a:lnSpc>
            </a:pPr>
            <a:r>
              <a:rPr lang="en-US" b="true" sz="4466">
                <a:solidFill>
                  <a:srgbClr val="A2272C"/>
                </a:solidFill>
                <a:latin typeface="Agrandir Bold"/>
                <a:ea typeface="Agrandir Bold"/>
                <a:cs typeface="Agrandir Bold"/>
                <a:sym typeface="Agrandir Bold"/>
              </a:rPr>
              <a:t>CUSTOMER FEATURES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C5BE"/>
        </a:solidFill>
      </p:bgPr>
    </p:bg>
    <p:spTree>
      <p:nvGrpSpPr>
        <p:cNvPr id="1" name=""/>
        <p:cNvGrpSpPr/>
        <p:nvPr/>
      </p:nvGrpSpPr>
      <p:grpSpPr>
        <a:xfrm>
          <a:off x="0" y="0"/>
          <a:ext cx="0" cy="0"/>
          <a:chOff x="0" y="0"/>
          <a:chExt cx="0" cy="0"/>
        </a:xfrm>
      </p:grpSpPr>
      <p:sp>
        <p:nvSpPr>
          <p:cNvPr name="Freeform 2" id="2"/>
          <p:cNvSpPr/>
          <p:nvPr/>
        </p:nvSpPr>
        <p:spPr>
          <a:xfrm flipH="false" flipV="false" rot="0">
            <a:off x="-63503" y="-63503"/>
            <a:ext cx="18414997" cy="10413997"/>
          </a:xfrm>
          <a:custGeom>
            <a:avLst/>
            <a:gdLst/>
            <a:ahLst/>
            <a:cxnLst/>
            <a:rect r="r" b="b" t="t" l="l"/>
            <a:pathLst>
              <a:path h="10413997" w="18414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68270" y="5723544"/>
            <a:ext cx="7050996" cy="2578398"/>
          </a:xfrm>
          <a:prstGeom prst="rect">
            <a:avLst/>
          </a:prstGeom>
        </p:spPr>
        <p:txBody>
          <a:bodyPr anchor="t" rtlCol="false" tIns="0" lIns="0" bIns="0" rIns="0">
            <a:spAutoFit/>
          </a:bodyPr>
          <a:lstStyle/>
          <a:p>
            <a:pPr algn="ctr">
              <a:lnSpc>
                <a:spcPts val="3300"/>
              </a:lnSpc>
            </a:pPr>
            <a:r>
              <a:rPr lang="en-US" b="true" sz="2799">
                <a:solidFill>
                  <a:srgbClr val="A2272C"/>
                </a:solidFill>
                <a:latin typeface="Agrandir Bold"/>
                <a:ea typeface="Agrandir Bold"/>
                <a:cs typeface="Agrandir Bold"/>
                <a:sym typeface="Agrandir Bold"/>
              </a:rPr>
              <a:t>Image Upload: </a:t>
            </a:r>
            <a:r>
              <a:rPr lang="en-US" sz="2799">
                <a:solidFill>
                  <a:srgbClr val="A2272C"/>
                </a:solidFill>
                <a:latin typeface="Agrandir"/>
                <a:ea typeface="Agrandir"/>
                <a:cs typeface="Agrandir"/>
                <a:sym typeface="Agrandir"/>
              </a:rPr>
              <a:t>User uploads a clear blood sample image through the profile page. </a:t>
            </a:r>
            <a:r>
              <a:rPr lang="en-US" b="true" sz="2799">
                <a:solidFill>
                  <a:srgbClr val="A2272C"/>
                </a:solidFill>
                <a:latin typeface="Agrandir Bold"/>
                <a:ea typeface="Agrandir Bold"/>
                <a:cs typeface="Agrandir Bold"/>
                <a:sym typeface="Agrandir Bold"/>
              </a:rPr>
              <a:t>Image Processing (OpenCV): </a:t>
            </a:r>
            <a:r>
              <a:rPr lang="en-US" sz="2799">
                <a:solidFill>
                  <a:srgbClr val="A2272C"/>
                </a:solidFill>
                <a:latin typeface="Agrandir"/>
                <a:ea typeface="Agrandir"/>
                <a:cs typeface="Agrandir"/>
                <a:sym typeface="Agrandir"/>
              </a:rPr>
              <a:t>Noise reduction and edge detection. Morphological transformations.</a:t>
            </a:r>
          </a:p>
        </p:txBody>
      </p:sp>
      <p:sp>
        <p:nvSpPr>
          <p:cNvPr name="TextBox 4" id="4"/>
          <p:cNvSpPr txBox="true"/>
          <p:nvPr/>
        </p:nvSpPr>
        <p:spPr>
          <a:xfrm rot="0">
            <a:off x="9669837" y="5675738"/>
            <a:ext cx="7887976" cy="2822429"/>
          </a:xfrm>
          <a:prstGeom prst="rect">
            <a:avLst/>
          </a:prstGeom>
        </p:spPr>
        <p:txBody>
          <a:bodyPr anchor="t" rtlCol="false" tIns="0" lIns="0" bIns="0" rIns="0">
            <a:spAutoFit/>
          </a:bodyPr>
          <a:lstStyle/>
          <a:p>
            <a:pPr algn="ctr">
              <a:lnSpc>
                <a:spcPts val="3613"/>
              </a:lnSpc>
            </a:pPr>
            <a:r>
              <a:rPr lang="en-US" b="true" sz="3043">
                <a:solidFill>
                  <a:srgbClr val="A2272C"/>
                </a:solidFill>
                <a:latin typeface="Agrandir Bold"/>
                <a:ea typeface="Agrandir Bold"/>
                <a:cs typeface="Agrandir Bold"/>
                <a:sym typeface="Agrandir Bold"/>
              </a:rPr>
              <a:t>Blood Group Identification: </a:t>
            </a:r>
            <a:r>
              <a:rPr lang="en-US" sz="3043">
                <a:solidFill>
                  <a:srgbClr val="A2272C"/>
                </a:solidFill>
                <a:latin typeface="Agrandir"/>
                <a:ea typeface="Agrandir"/>
                <a:cs typeface="Agrandir"/>
                <a:sym typeface="Agrandir"/>
              </a:rPr>
              <a:t>Predefined conditions applied for classification. </a:t>
            </a:r>
            <a:r>
              <a:rPr lang="en-US" b="true" sz="3043">
                <a:solidFill>
                  <a:srgbClr val="A2272C"/>
                </a:solidFill>
                <a:latin typeface="Agrandir Bold"/>
                <a:ea typeface="Agrandir Bold"/>
                <a:cs typeface="Agrandir Bold"/>
                <a:sym typeface="Agrandir Bold"/>
              </a:rPr>
              <a:t>Output Display: </a:t>
            </a:r>
            <a:r>
              <a:rPr lang="en-US" sz="3043">
                <a:solidFill>
                  <a:srgbClr val="A2272C"/>
                </a:solidFill>
                <a:latin typeface="Agrandir"/>
                <a:ea typeface="Agrandir"/>
                <a:cs typeface="Agrandir"/>
                <a:sym typeface="Agrandir"/>
              </a:rPr>
              <a:t>Uploaded image, morphological image, and blood group result.</a:t>
            </a:r>
          </a:p>
        </p:txBody>
      </p:sp>
      <p:sp>
        <p:nvSpPr>
          <p:cNvPr name="TextBox 5" id="5"/>
          <p:cNvSpPr txBox="true"/>
          <p:nvPr/>
        </p:nvSpPr>
        <p:spPr>
          <a:xfrm rot="0">
            <a:off x="5693616" y="1127312"/>
            <a:ext cx="7292892" cy="1165927"/>
          </a:xfrm>
          <a:prstGeom prst="rect">
            <a:avLst/>
          </a:prstGeom>
        </p:spPr>
        <p:txBody>
          <a:bodyPr anchor="t" rtlCol="false" tIns="0" lIns="0" bIns="0" rIns="0">
            <a:spAutoFit/>
          </a:bodyPr>
          <a:lstStyle/>
          <a:p>
            <a:pPr algn="l">
              <a:lnSpc>
                <a:spcPts val="9519"/>
              </a:lnSpc>
            </a:pPr>
            <a:r>
              <a:rPr lang="en-US" b="true" sz="6799">
                <a:solidFill>
                  <a:srgbClr val="A2272C"/>
                </a:solidFill>
                <a:latin typeface="Londrina Solid Heavy"/>
                <a:ea typeface="Londrina Solid Heavy"/>
                <a:cs typeface="Londrina Solid Heavy"/>
                <a:sym typeface="Londrina Solid Heavy"/>
              </a:rPr>
              <a:t> TECHNICAL WORKFLOW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51235" y="-63503"/>
            <a:ext cx="18300268" cy="10413997"/>
          </a:xfrm>
          <a:custGeom>
            <a:avLst/>
            <a:gdLst/>
            <a:ahLst/>
            <a:cxnLst/>
            <a:rect r="r" b="b" t="t" l="l"/>
            <a:pathLst>
              <a:path h="10413997" w="18300268">
                <a:moveTo>
                  <a:pt x="0" y="0"/>
                </a:moveTo>
                <a:lnTo>
                  <a:pt x="18300268" y="0"/>
                </a:lnTo>
                <a:lnTo>
                  <a:pt x="18300268"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58626" y="4494171"/>
            <a:ext cx="5842787" cy="736121"/>
          </a:xfrm>
          <a:prstGeom prst="rect">
            <a:avLst/>
          </a:prstGeom>
        </p:spPr>
        <p:txBody>
          <a:bodyPr anchor="t" rtlCol="false" tIns="0" lIns="0" bIns="0" rIns="0">
            <a:spAutoFit/>
          </a:bodyPr>
          <a:lstStyle/>
          <a:p>
            <a:pPr algn="l">
              <a:lnSpc>
                <a:spcPts val="5175"/>
              </a:lnSpc>
            </a:pPr>
            <a:r>
              <a:rPr lang="en-US" b="true" sz="3996">
                <a:solidFill>
                  <a:srgbClr val="000000"/>
                </a:solidFill>
                <a:latin typeface="Agrandir Bold"/>
                <a:ea typeface="Agrandir Bold"/>
                <a:cs typeface="Agrandir Bold"/>
                <a:sym typeface="Agrandir Bold"/>
              </a:rPr>
              <a:t>Blood group discovery:</a:t>
            </a:r>
          </a:p>
        </p:txBody>
      </p:sp>
      <p:sp>
        <p:nvSpPr>
          <p:cNvPr name="TextBox 4" id="4"/>
          <p:cNvSpPr txBox="true"/>
          <p:nvPr/>
        </p:nvSpPr>
        <p:spPr>
          <a:xfrm rot="0">
            <a:off x="2821534" y="5134642"/>
            <a:ext cx="11201029" cy="1393346"/>
          </a:xfrm>
          <a:prstGeom prst="rect">
            <a:avLst/>
          </a:prstGeom>
        </p:spPr>
        <p:txBody>
          <a:bodyPr anchor="t" rtlCol="false" tIns="0" lIns="0" bIns="0" rIns="0">
            <a:spAutoFit/>
          </a:bodyPr>
          <a:lstStyle/>
          <a:p>
            <a:pPr algn="l">
              <a:lnSpc>
                <a:spcPts val="5175"/>
              </a:lnSpc>
            </a:pPr>
            <a:r>
              <a:rPr lang="en-US" sz="3996">
                <a:solidFill>
                  <a:srgbClr val="000000"/>
                </a:solidFill>
                <a:latin typeface="Agrandir"/>
                <a:ea typeface="Agrandir"/>
                <a:cs typeface="Agrandir"/>
                <a:sym typeface="Agrandir"/>
              </a:rPr>
              <a:t>Discovered by Karl Landsteiner in 1901. ABO and Rh systems are the most significant.</a:t>
            </a:r>
          </a:p>
        </p:txBody>
      </p:sp>
      <p:sp>
        <p:nvSpPr>
          <p:cNvPr name="TextBox 5" id="5"/>
          <p:cNvSpPr txBox="true"/>
          <p:nvPr/>
        </p:nvSpPr>
        <p:spPr>
          <a:xfrm rot="0">
            <a:off x="1958626" y="6465846"/>
            <a:ext cx="3981298" cy="736121"/>
          </a:xfrm>
          <a:prstGeom prst="rect">
            <a:avLst/>
          </a:prstGeom>
        </p:spPr>
        <p:txBody>
          <a:bodyPr anchor="t" rtlCol="false" tIns="0" lIns="0" bIns="0" rIns="0">
            <a:spAutoFit/>
          </a:bodyPr>
          <a:lstStyle/>
          <a:p>
            <a:pPr algn="l">
              <a:lnSpc>
                <a:spcPts val="5175"/>
              </a:lnSpc>
            </a:pPr>
            <a:r>
              <a:rPr lang="en-US" b="true" sz="3996">
                <a:solidFill>
                  <a:srgbClr val="000000"/>
                </a:solidFill>
                <a:latin typeface="Agrandir Bold"/>
                <a:ea typeface="Agrandir Bold"/>
                <a:cs typeface="Agrandir Bold"/>
                <a:sym typeface="Agrandir Bold"/>
              </a:rPr>
              <a:t>Advancements:</a:t>
            </a:r>
          </a:p>
        </p:txBody>
      </p:sp>
      <p:sp>
        <p:nvSpPr>
          <p:cNvPr name="TextBox 6" id="6"/>
          <p:cNvSpPr txBox="true"/>
          <p:nvPr/>
        </p:nvSpPr>
        <p:spPr>
          <a:xfrm rot="0">
            <a:off x="2821534" y="7106317"/>
            <a:ext cx="10065296" cy="1393346"/>
          </a:xfrm>
          <a:prstGeom prst="rect">
            <a:avLst/>
          </a:prstGeom>
        </p:spPr>
        <p:txBody>
          <a:bodyPr anchor="t" rtlCol="false" tIns="0" lIns="0" bIns="0" rIns="0">
            <a:spAutoFit/>
          </a:bodyPr>
          <a:lstStyle/>
          <a:p>
            <a:pPr algn="l">
              <a:lnSpc>
                <a:spcPts val="5175"/>
              </a:lnSpc>
            </a:pPr>
            <a:r>
              <a:rPr lang="en-US" sz="3996">
                <a:solidFill>
                  <a:srgbClr val="000000"/>
                </a:solidFill>
                <a:latin typeface="Agrandir"/>
                <a:ea typeface="Agrandir"/>
                <a:cs typeface="Agrandir"/>
                <a:sym typeface="Agrandir"/>
              </a:rPr>
              <a:t>Manual methods: Slide test, tube method. Automated methods: computer vision.</a:t>
            </a:r>
          </a:p>
        </p:txBody>
      </p:sp>
      <p:sp>
        <p:nvSpPr>
          <p:cNvPr name="TextBox 7" id="7"/>
          <p:cNvSpPr txBox="true"/>
          <p:nvPr/>
        </p:nvSpPr>
        <p:spPr>
          <a:xfrm rot="0">
            <a:off x="5452920" y="421215"/>
            <a:ext cx="8428996" cy="1975552"/>
          </a:xfrm>
          <a:prstGeom prst="rect">
            <a:avLst/>
          </a:prstGeom>
        </p:spPr>
        <p:txBody>
          <a:bodyPr anchor="t" rtlCol="false" tIns="0" lIns="0" bIns="0" rIns="0">
            <a:spAutoFit/>
          </a:bodyPr>
          <a:lstStyle/>
          <a:p>
            <a:pPr algn="ctr">
              <a:lnSpc>
                <a:spcPts val="7724"/>
              </a:lnSpc>
            </a:pPr>
            <a:r>
              <a:rPr lang="en-US" b="true" sz="6799">
                <a:solidFill>
                  <a:srgbClr val="A2272C"/>
                </a:solidFill>
                <a:latin typeface="Londrina Solid Heavy"/>
                <a:ea typeface="Londrina Solid Heavy"/>
                <a:cs typeface="Londrina Solid Heavy"/>
                <a:sym typeface="Londrina Solid Heavy"/>
              </a:rPr>
              <a:t>HISTORY OF BLOOD GROUP IDENTIFICATION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51235" y="-63503"/>
            <a:ext cx="7197471" cy="4131135"/>
          </a:xfrm>
          <a:custGeom>
            <a:avLst/>
            <a:gdLst/>
            <a:ahLst/>
            <a:cxnLst/>
            <a:rect r="r" b="b" t="t" l="l"/>
            <a:pathLst>
              <a:path h="4131135" w="7197471">
                <a:moveTo>
                  <a:pt x="0" y="0"/>
                </a:moveTo>
                <a:lnTo>
                  <a:pt x="7197471" y="0"/>
                </a:lnTo>
                <a:lnTo>
                  <a:pt x="7197471" y="4131135"/>
                </a:lnTo>
                <a:lnTo>
                  <a:pt x="0" y="4131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87755" y="-63503"/>
            <a:ext cx="12463739" cy="10413997"/>
          </a:xfrm>
          <a:custGeom>
            <a:avLst/>
            <a:gdLst/>
            <a:ahLst/>
            <a:cxnLst/>
            <a:rect r="r" b="b" t="t" l="l"/>
            <a:pathLst>
              <a:path h="10413997" w="12463739">
                <a:moveTo>
                  <a:pt x="0" y="0"/>
                </a:moveTo>
                <a:lnTo>
                  <a:pt x="12463739" y="0"/>
                </a:lnTo>
                <a:lnTo>
                  <a:pt x="12463739"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16510" y="4429077"/>
            <a:ext cx="7412269" cy="2897324"/>
          </a:xfrm>
          <a:prstGeom prst="rect">
            <a:avLst/>
          </a:prstGeom>
        </p:spPr>
        <p:txBody>
          <a:bodyPr anchor="t" rtlCol="false" tIns="0" lIns="0" bIns="0" rIns="0">
            <a:spAutoFit/>
          </a:bodyPr>
          <a:lstStyle/>
          <a:p>
            <a:pPr algn="l">
              <a:lnSpc>
                <a:spcPts val="4424"/>
              </a:lnSpc>
            </a:pPr>
            <a:r>
              <a:rPr lang="en-US" sz="3434">
                <a:solidFill>
                  <a:srgbClr val="FFFFFF"/>
                </a:solidFill>
                <a:latin typeface="Agrandir"/>
                <a:ea typeface="Agrandir"/>
                <a:cs typeface="Agrandir"/>
                <a:sym typeface="Agrandir"/>
              </a:rPr>
              <a:t>The system allows users to visit the website and can see </a:t>
            </a:r>
            <a:r>
              <a:rPr lang="en-US" b="true" sz="3434">
                <a:solidFill>
                  <a:srgbClr val="FFFFFF"/>
                </a:solidFill>
                <a:latin typeface="Agrandir Bold"/>
                <a:ea typeface="Agrandir Bold"/>
                <a:cs typeface="Agrandir Bold"/>
                <a:sym typeface="Agrandir Bold"/>
              </a:rPr>
              <a:t>information about the web page</a:t>
            </a:r>
            <a:r>
              <a:rPr lang="en-US" sz="3434">
                <a:solidFill>
                  <a:srgbClr val="FFFFFF"/>
                </a:solidFill>
                <a:latin typeface="Agrandir"/>
                <a:ea typeface="Agrandir"/>
                <a:cs typeface="Agrandir"/>
                <a:sym typeface="Agrandir"/>
              </a:rPr>
              <a:t>, </a:t>
            </a:r>
            <a:r>
              <a:rPr lang="en-US" b="true" sz="3434">
                <a:solidFill>
                  <a:srgbClr val="FFFFFF"/>
                </a:solidFill>
                <a:latin typeface="Agrandir Bold"/>
                <a:ea typeface="Agrandir Bold"/>
                <a:cs typeface="Agrandir Bold"/>
                <a:sym typeface="Agrandir Bold"/>
              </a:rPr>
              <a:t>the registration page </a:t>
            </a:r>
            <a:r>
              <a:rPr lang="en-US" sz="3434">
                <a:solidFill>
                  <a:srgbClr val="FFFFFF"/>
                </a:solidFill>
                <a:latin typeface="Agrandir"/>
                <a:ea typeface="Agrandir"/>
                <a:cs typeface="Agrandir"/>
                <a:sym typeface="Agrandir"/>
              </a:rPr>
              <a:t>and </a:t>
            </a:r>
            <a:r>
              <a:rPr lang="en-US" b="true" sz="3434">
                <a:solidFill>
                  <a:srgbClr val="FFFFFF"/>
                </a:solidFill>
                <a:latin typeface="Agrandir Bold"/>
                <a:ea typeface="Agrandir Bold"/>
                <a:cs typeface="Agrandir Bold"/>
                <a:sym typeface="Agrandir Bold"/>
              </a:rPr>
              <a:t>the login page</a:t>
            </a:r>
          </a:p>
        </p:txBody>
      </p:sp>
      <p:sp>
        <p:nvSpPr>
          <p:cNvPr name="TextBox 5" id="5"/>
          <p:cNvSpPr txBox="true"/>
          <p:nvPr/>
        </p:nvSpPr>
        <p:spPr>
          <a:xfrm rot="0">
            <a:off x="2021310" y="2203685"/>
            <a:ext cx="4914805" cy="1165927"/>
          </a:xfrm>
          <a:prstGeom prst="rect">
            <a:avLst/>
          </a:prstGeom>
        </p:spPr>
        <p:txBody>
          <a:bodyPr anchor="t" rtlCol="false" tIns="0" lIns="0" bIns="0" rIns="0">
            <a:spAutoFit/>
          </a:bodyPr>
          <a:lstStyle/>
          <a:p>
            <a:pPr algn="l">
              <a:lnSpc>
                <a:spcPts val="9519"/>
              </a:lnSpc>
            </a:pPr>
            <a:r>
              <a:rPr lang="en-US" b="true" sz="6799">
                <a:solidFill>
                  <a:srgbClr val="A2272C"/>
                </a:solidFill>
                <a:latin typeface="Londrina Solid Heavy"/>
                <a:ea typeface="Londrina Solid Heavy"/>
                <a:cs typeface="Londrina Solid Heavy"/>
                <a:sym typeface="Londrina Solid Heavy"/>
              </a:rPr>
              <a:t>MILESTONE - 1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2272C"/>
        </a:solidFill>
      </p:bgPr>
    </p:bg>
    <p:spTree>
      <p:nvGrpSpPr>
        <p:cNvPr id="1" name=""/>
        <p:cNvGrpSpPr/>
        <p:nvPr/>
      </p:nvGrpSpPr>
      <p:grpSpPr>
        <a:xfrm>
          <a:off x="0" y="0"/>
          <a:ext cx="0" cy="0"/>
          <a:chOff x="0" y="0"/>
          <a:chExt cx="0" cy="0"/>
        </a:xfrm>
      </p:grpSpPr>
      <p:sp>
        <p:nvSpPr>
          <p:cNvPr name="Freeform 2" id="2"/>
          <p:cNvSpPr/>
          <p:nvPr/>
        </p:nvSpPr>
        <p:spPr>
          <a:xfrm flipH="false" flipV="false" rot="0">
            <a:off x="51235" y="-63503"/>
            <a:ext cx="7311476" cy="4131135"/>
          </a:xfrm>
          <a:custGeom>
            <a:avLst/>
            <a:gdLst/>
            <a:ahLst/>
            <a:cxnLst/>
            <a:rect r="r" b="b" t="t" l="l"/>
            <a:pathLst>
              <a:path h="4131135" w="7311476">
                <a:moveTo>
                  <a:pt x="0" y="0"/>
                </a:moveTo>
                <a:lnTo>
                  <a:pt x="7311476" y="0"/>
                </a:lnTo>
                <a:lnTo>
                  <a:pt x="7311476" y="4131135"/>
                </a:lnTo>
                <a:lnTo>
                  <a:pt x="0" y="4131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87755" y="-63503"/>
            <a:ext cx="12463739" cy="10413997"/>
          </a:xfrm>
          <a:custGeom>
            <a:avLst/>
            <a:gdLst/>
            <a:ahLst/>
            <a:cxnLst/>
            <a:rect r="r" b="b" t="t" l="l"/>
            <a:pathLst>
              <a:path h="10413997" w="12463739">
                <a:moveTo>
                  <a:pt x="0" y="0"/>
                </a:moveTo>
                <a:lnTo>
                  <a:pt x="12463739" y="0"/>
                </a:lnTo>
                <a:lnTo>
                  <a:pt x="12463739"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786141"/>
            <a:ext cx="8205692" cy="2971838"/>
          </a:xfrm>
          <a:prstGeom prst="rect">
            <a:avLst/>
          </a:prstGeom>
        </p:spPr>
        <p:txBody>
          <a:bodyPr anchor="t" rtlCol="false" tIns="0" lIns="0" bIns="0" rIns="0">
            <a:spAutoFit/>
          </a:bodyPr>
          <a:lstStyle/>
          <a:p>
            <a:pPr algn="l">
              <a:lnSpc>
                <a:spcPts val="4575"/>
              </a:lnSpc>
            </a:pPr>
            <a:r>
              <a:rPr lang="en-US" sz="3522">
                <a:solidFill>
                  <a:srgbClr val="FFFFFF"/>
                </a:solidFill>
                <a:latin typeface="Agrandir"/>
                <a:ea typeface="Agrandir"/>
                <a:cs typeface="Agrandir"/>
                <a:sym typeface="Agrandir"/>
              </a:rPr>
              <a:t>On the </a:t>
            </a:r>
            <a:r>
              <a:rPr lang="en-US" b="true" sz="3522">
                <a:solidFill>
                  <a:srgbClr val="FFFFFF"/>
                </a:solidFill>
                <a:latin typeface="Agrandir Bold"/>
                <a:ea typeface="Agrandir Bold"/>
                <a:cs typeface="Agrandir Bold"/>
                <a:sym typeface="Agrandir Bold"/>
              </a:rPr>
              <a:t>profile page</a:t>
            </a:r>
            <a:r>
              <a:rPr lang="en-US" sz="3522">
                <a:solidFill>
                  <a:srgbClr val="FFFFFF"/>
                </a:solidFill>
                <a:latin typeface="Agrandir"/>
                <a:ea typeface="Agrandir"/>
                <a:cs typeface="Agrandir"/>
                <a:sym typeface="Agrandir"/>
              </a:rPr>
              <a:t>, we can upload the image of the blood sample, and through </a:t>
            </a:r>
            <a:r>
              <a:rPr lang="en-US" b="true" sz="3522">
                <a:solidFill>
                  <a:srgbClr val="FFFFFF"/>
                </a:solidFill>
                <a:latin typeface="Agrandir Bold"/>
                <a:ea typeface="Agrandir Bold"/>
                <a:cs typeface="Agrandir Bold"/>
                <a:sym typeface="Agrandir Bold"/>
              </a:rPr>
              <a:t>OpenCV,</a:t>
            </a:r>
            <a:r>
              <a:rPr lang="en-US" sz="3522">
                <a:solidFill>
                  <a:srgbClr val="FFFFFF"/>
                </a:solidFill>
                <a:latin typeface="Agrandir"/>
                <a:ea typeface="Agrandir"/>
                <a:cs typeface="Agrandir"/>
                <a:sym typeface="Agrandir"/>
              </a:rPr>
              <a:t> we can analyze the picture and get the output blood type through few conditions</a:t>
            </a:r>
          </a:p>
        </p:txBody>
      </p:sp>
      <p:sp>
        <p:nvSpPr>
          <p:cNvPr name="TextBox 5" id="5"/>
          <p:cNvSpPr txBox="true"/>
          <p:nvPr/>
        </p:nvSpPr>
        <p:spPr>
          <a:xfrm rot="0">
            <a:off x="2021310" y="2203685"/>
            <a:ext cx="5031076" cy="1165927"/>
          </a:xfrm>
          <a:prstGeom prst="rect">
            <a:avLst/>
          </a:prstGeom>
        </p:spPr>
        <p:txBody>
          <a:bodyPr anchor="t" rtlCol="false" tIns="0" lIns="0" bIns="0" rIns="0">
            <a:spAutoFit/>
          </a:bodyPr>
          <a:lstStyle/>
          <a:p>
            <a:pPr algn="l">
              <a:lnSpc>
                <a:spcPts val="9519"/>
              </a:lnSpc>
            </a:pPr>
            <a:r>
              <a:rPr lang="en-US" b="true" sz="6799">
                <a:solidFill>
                  <a:srgbClr val="A2272C"/>
                </a:solidFill>
                <a:latin typeface="Londrina Solid Heavy"/>
                <a:ea typeface="Londrina Solid Heavy"/>
                <a:cs typeface="Londrina Solid Heavy"/>
                <a:sym typeface="Londrina Solid Heavy"/>
              </a:rPr>
              <a:t>MILESTONE - 2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DAGXxajveC4</dc:identifier>
  <dcterms:modified xsi:type="dcterms:W3CDTF">2011-08-01T06:04:30Z</dcterms:modified>
  <cp:revision>1</cp:revision>
  <dc:title>Blood Group Identification  (1).pdf</dc:title>
</cp:coreProperties>
</file>